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94752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9529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3908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2408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8915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1845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6769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785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268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739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9112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288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718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366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232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310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216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2A41A9F-A722-4CF8-B601-FDE2BB33716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7BD0EE7-7021-42A5-AEFE-97320617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3440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Derick</a:t>
            </a:r>
            <a:r>
              <a:rPr lang="es-ES" dirty="0" smtClean="0"/>
              <a:t> Andrés </a:t>
            </a:r>
            <a:r>
              <a:rPr lang="es-ES" dirty="0" err="1" smtClean="0"/>
              <a:t>Pichilla</a:t>
            </a:r>
            <a:r>
              <a:rPr lang="es-ES" dirty="0" smtClean="0"/>
              <a:t> Álvarez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3529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en dar una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46380" y="866288"/>
            <a:ext cx="1151069" cy="9428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780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Noes perfectamente redonda, es un poco mas ancha en el ecuador y un poco mas aplastada en los polos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517750" y="462977"/>
            <a:ext cx="1871831" cy="1602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190949" y="6024280"/>
            <a:ext cx="98970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391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</TotalTime>
  <Words>54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Derick Andrés Pichilla Álvarez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Derick Andrés Pichilla Álvarez</dc:title>
  <dc:creator>GNet</dc:creator>
  <cp:lastModifiedBy>GNet</cp:lastModifiedBy>
  <cp:revision>4</cp:revision>
  <dcterms:created xsi:type="dcterms:W3CDTF">2025-10-23T16:33:55Z</dcterms:created>
  <dcterms:modified xsi:type="dcterms:W3CDTF">2025-10-23T16:54:21Z</dcterms:modified>
</cp:coreProperties>
</file>