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639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922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519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8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96145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04341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1142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34335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6117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4449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89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406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7110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2797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2879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423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0153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F442E1-CFE7-4613-8C08-1A3F0609A2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5BC817-F7BB-4DEA-8196-1E8D32F653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6553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Flor de </a:t>
            </a:r>
            <a:r>
              <a:rPr lang="es-GT" dirty="0" err="1" smtClean="0"/>
              <a:t>Maria</a:t>
            </a:r>
            <a:r>
              <a:rPr lang="es-GT" dirty="0" smtClean="0"/>
              <a:t> </a:t>
            </a:r>
            <a:r>
              <a:rPr lang="es-GT" dirty="0" err="1" smtClean="0"/>
              <a:t>Pichilla</a:t>
            </a:r>
            <a:r>
              <a:rPr lang="es-GT" dirty="0" smtClean="0"/>
              <a:t> Franco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SEGUNDO  BASICO SECCION “C”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5339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tres corazones además su sangre es azul porque tiene cobre en lugar de hierro.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6917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RIOS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</a:t>
            </a:r>
            <a:r>
              <a:rPr lang="es-GT" dirty="0" err="1"/>
              <a:t>A</a:t>
            </a:r>
            <a:r>
              <a:rPr lang="es-GT" dirty="0" err="1" smtClean="0"/>
              <a:t>ntartida</a:t>
            </a:r>
            <a:r>
              <a:rPr lang="es-GT" dirty="0" smtClean="0"/>
              <a:t> se encuentran las cascadas de sangre, pero en realidad son rojas por el hierro en el agua.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31837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16</TotalTime>
  <Words>55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Flor de Maria Pichilla Franco </vt:lpstr>
      <vt:lpstr>LOS PULPOS </vt:lpstr>
      <vt:lpstr>RIOS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 de Maria Pichilla Franco</dc:title>
  <dc:creator>GNet</dc:creator>
  <cp:lastModifiedBy>GNet</cp:lastModifiedBy>
  <cp:revision>3</cp:revision>
  <dcterms:created xsi:type="dcterms:W3CDTF">2025-10-09T17:34:14Z</dcterms:created>
  <dcterms:modified xsi:type="dcterms:W3CDTF">2025-10-09T17:50:54Z</dcterms:modified>
</cp:coreProperties>
</file>