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15" autoAdjust="0"/>
    <p:restoredTop sz="94660"/>
  </p:normalViewPr>
  <p:slideViewPr>
    <p:cSldViewPr snapToGrid="0">
      <p:cViewPr varScale="1">
        <p:scale>
          <a:sx n="74" d="100"/>
          <a:sy n="74" d="100"/>
        </p:scale>
        <p:origin x="54" y="4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8B0328-9B3F-4516-B49D-16DF8B3D2830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987FED-A081-4B9D-8CBA-E0D0514D0C4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6020932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8B0328-9B3F-4516-B49D-16DF8B3D2830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987FED-A081-4B9D-8CBA-E0D0514D0C4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8725605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8B0328-9B3F-4516-B49D-16DF8B3D2830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987FED-A081-4B9D-8CBA-E0D0514D0C43}" type="slidenum">
              <a:rPr lang="es-GT" smtClean="0"/>
              <a:t>‹Nº›</a:t>
            </a:fld>
            <a:endParaRPr lang="es-GT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98205866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8B0328-9B3F-4516-B49D-16DF8B3D2830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987FED-A081-4B9D-8CBA-E0D0514D0C4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08559364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8B0328-9B3F-4516-B49D-16DF8B3D2830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987FED-A081-4B9D-8CBA-E0D0514D0C43}" type="slidenum">
              <a:rPr lang="es-GT" smtClean="0"/>
              <a:t>‹Nº›</a:t>
            </a:fld>
            <a:endParaRPr lang="es-GT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35854631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8B0328-9B3F-4516-B49D-16DF8B3D2830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987FED-A081-4B9D-8CBA-E0D0514D0C4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69827822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8B0328-9B3F-4516-B49D-16DF8B3D2830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987FED-A081-4B9D-8CBA-E0D0514D0C4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63757773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8B0328-9B3F-4516-B49D-16DF8B3D2830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987FED-A081-4B9D-8CBA-E0D0514D0C4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6710381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8B0328-9B3F-4516-B49D-16DF8B3D2830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987FED-A081-4B9D-8CBA-E0D0514D0C4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5798853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8B0328-9B3F-4516-B49D-16DF8B3D2830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987FED-A081-4B9D-8CBA-E0D0514D0C4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9169362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8B0328-9B3F-4516-B49D-16DF8B3D2830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987FED-A081-4B9D-8CBA-E0D0514D0C4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7186788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8B0328-9B3F-4516-B49D-16DF8B3D2830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987FED-A081-4B9D-8CBA-E0D0514D0C4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5097184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8B0328-9B3F-4516-B49D-16DF8B3D2830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987FED-A081-4B9D-8CBA-E0D0514D0C4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1337362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8B0328-9B3F-4516-B49D-16DF8B3D2830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987FED-A081-4B9D-8CBA-E0D0514D0C4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3943918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8B0328-9B3F-4516-B49D-16DF8B3D2830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987FED-A081-4B9D-8CBA-E0D0514D0C4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9864894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8B0328-9B3F-4516-B49D-16DF8B3D2830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987FED-A081-4B9D-8CBA-E0D0514D0C4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035570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8B0328-9B3F-4516-B49D-16DF8B3D2830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23987FED-A081-4B9D-8CBA-E0D0514D0C4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4016892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Flor de </a:t>
            </a:r>
            <a:r>
              <a:rPr lang="es-ES" dirty="0" err="1" smtClean="0"/>
              <a:t>Maria</a:t>
            </a:r>
            <a:r>
              <a:rPr lang="es-ES" dirty="0" smtClean="0"/>
              <a:t> </a:t>
            </a:r>
            <a:r>
              <a:rPr lang="es-ES" dirty="0" err="1" smtClean="0"/>
              <a:t>Pichilla</a:t>
            </a:r>
            <a:r>
              <a:rPr lang="es-ES" dirty="0" smtClean="0"/>
              <a:t> Franco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SEGUNDO  “C</a:t>
            </a:r>
            <a:r>
              <a:rPr lang="es-GT" dirty="0" smtClean="0"/>
              <a:t>”</a:t>
            </a:r>
            <a:endParaRPr lang="es-ES" dirty="0" smtClean="0"/>
          </a:p>
        </p:txBody>
      </p:sp>
    </p:spTree>
    <p:extLst>
      <p:ext uri="{BB962C8B-B14F-4D97-AF65-F5344CB8AC3E}">
        <p14:creationId xmlns:p14="http://schemas.microsoft.com/office/powerpoint/2010/main" val="2003781056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L</a:t>
            </a:r>
            <a:r>
              <a:rPr lang="es-ES" dirty="0" smtClean="0"/>
              <a:t>OS BUHOS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No pueden mover los ojos, en lugar de eso pueden mover la cabeza hasta 270 grados</a:t>
            </a:r>
            <a:endParaRPr lang="es-GT" dirty="0"/>
          </a:p>
        </p:txBody>
      </p:sp>
      <p:sp>
        <p:nvSpPr>
          <p:cNvPr id="4" name="Conector 3"/>
          <p:cNvSpPr/>
          <p:nvPr/>
        </p:nvSpPr>
        <p:spPr>
          <a:xfrm>
            <a:off x="6454588" y="4475181"/>
            <a:ext cx="925158" cy="1097280"/>
          </a:xfrm>
          <a:prstGeom prst="flowChartConnector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5" name="Conector 4"/>
          <p:cNvSpPr/>
          <p:nvPr/>
        </p:nvSpPr>
        <p:spPr>
          <a:xfrm>
            <a:off x="6718151" y="4475181"/>
            <a:ext cx="613186" cy="1097280"/>
          </a:xfrm>
          <a:prstGeom prst="flowChartConnector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6" name="Conector 5"/>
          <p:cNvSpPr/>
          <p:nvPr/>
        </p:nvSpPr>
        <p:spPr>
          <a:xfrm>
            <a:off x="6841864" y="5572461"/>
            <a:ext cx="720762" cy="1285539"/>
          </a:xfrm>
          <a:prstGeom prst="flowChartConnector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7" name="Conector 6"/>
          <p:cNvSpPr/>
          <p:nvPr/>
        </p:nvSpPr>
        <p:spPr>
          <a:xfrm>
            <a:off x="6766560" y="4733365"/>
            <a:ext cx="75304" cy="96819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8" name="Conector 7"/>
          <p:cNvSpPr/>
          <p:nvPr/>
        </p:nvSpPr>
        <p:spPr>
          <a:xfrm>
            <a:off x="6917167" y="4781774"/>
            <a:ext cx="107577" cy="155986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9" name="Triángulo rectángulo 8"/>
          <p:cNvSpPr/>
          <p:nvPr/>
        </p:nvSpPr>
        <p:spPr>
          <a:xfrm rot="10800000">
            <a:off x="6427695" y="5023821"/>
            <a:ext cx="290456" cy="192539"/>
          </a:xfrm>
          <a:prstGeom prst="rt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10" name="Franja diagonal 9"/>
          <p:cNvSpPr/>
          <p:nvPr/>
        </p:nvSpPr>
        <p:spPr>
          <a:xfrm>
            <a:off x="6917167" y="6702014"/>
            <a:ext cx="285078" cy="311972"/>
          </a:xfrm>
          <a:prstGeom prst="diagStripe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>
              <a:solidFill>
                <a:schemeClr val="tx1"/>
              </a:solidFill>
            </a:endParaRPr>
          </a:p>
        </p:txBody>
      </p:sp>
      <p:sp>
        <p:nvSpPr>
          <p:cNvPr id="11" name="Franja diagonal 10"/>
          <p:cNvSpPr/>
          <p:nvPr/>
        </p:nvSpPr>
        <p:spPr>
          <a:xfrm>
            <a:off x="7202245" y="6702014"/>
            <a:ext cx="177501" cy="311972"/>
          </a:xfrm>
          <a:prstGeom prst="diagStripe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>
              <a:solidFill>
                <a:schemeClr val="tx1"/>
              </a:solidFill>
            </a:endParaRPr>
          </a:p>
        </p:txBody>
      </p:sp>
      <p:sp>
        <p:nvSpPr>
          <p:cNvPr id="12" name="Sol 11"/>
          <p:cNvSpPr/>
          <p:nvPr/>
        </p:nvSpPr>
        <p:spPr>
          <a:xfrm>
            <a:off x="7863840" y="3506993"/>
            <a:ext cx="1000461" cy="1086522"/>
          </a:xfrm>
          <a:prstGeom prst="sun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13" name="Nube 12"/>
          <p:cNvSpPr/>
          <p:nvPr/>
        </p:nvSpPr>
        <p:spPr>
          <a:xfrm>
            <a:off x="4658061" y="3388659"/>
            <a:ext cx="935915" cy="661595"/>
          </a:xfrm>
          <a:prstGeom prst="cloud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14" name="Nube 13"/>
          <p:cNvSpPr/>
          <p:nvPr/>
        </p:nvSpPr>
        <p:spPr>
          <a:xfrm>
            <a:off x="7024744" y="2979868"/>
            <a:ext cx="429395" cy="613186"/>
          </a:xfrm>
          <a:prstGeom prst="cloud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51790337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47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63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79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9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1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1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2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2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2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2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27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3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3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4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4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43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5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5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5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5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5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59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6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6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7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7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7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7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8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8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9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</p:bldLst>
  </p:timing>
</p:sld>
</file>

<file path=ppt/theme/theme1.xml><?xml version="1.0" encoding="utf-8"?>
<a:theme xmlns:a="http://schemas.openxmlformats.org/drawingml/2006/main" name="Faceta">
  <a:themeElements>
    <a:clrScheme name="Fac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18</TotalTime>
  <Words>28</Words>
  <Application>Microsoft Office PowerPoint</Application>
  <PresentationFormat>Panorámica</PresentationFormat>
  <Paragraphs>4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Trebuchet MS</vt:lpstr>
      <vt:lpstr>Wingdings 3</vt:lpstr>
      <vt:lpstr>Faceta</vt:lpstr>
      <vt:lpstr>Flor de Maria Pichilla Franco</vt:lpstr>
      <vt:lpstr>LOS BUHOS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Flor de Maria Pichilla Franco</dc:title>
  <dc:creator>GNet</dc:creator>
  <cp:lastModifiedBy>GNet</cp:lastModifiedBy>
  <cp:revision>3</cp:revision>
  <dcterms:created xsi:type="dcterms:W3CDTF">2025-10-16T17:34:45Z</dcterms:created>
  <dcterms:modified xsi:type="dcterms:W3CDTF">2025-10-16T17:53:40Z</dcterms:modified>
</cp:coreProperties>
</file>