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90000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975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8728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0320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7125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5721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4796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598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296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734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968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9597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3754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4923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0171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180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625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5E25850-7B30-470C-8871-0ADABE4AA3A7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C188638-D807-40AA-877C-9A1E50576B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51045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Flor de </a:t>
            </a:r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r>
              <a:rPr lang="es-ES" dirty="0" smtClean="0"/>
              <a:t> Franco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7825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“</a:t>
            </a:r>
            <a:r>
              <a:rPr lang="es-GT" dirty="0" smtClean="0"/>
              <a:t>VENUS”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sobre si mismo que en dar una vuelta alrededor del sol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2958353" y="1570616"/>
            <a:ext cx="1764254" cy="1602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uadroTexto 6"/>
          <p:cNvSpPr txBox="1"/>
          <p:nvPr/>
        </p:nvSpPr>
        <p:spPr>
          <a:xfrm>
            <a:off x="11395934" y="6488668"/>
            <a:ext cx="796066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5855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17</TotalTime>
  <Words>35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Flor de Maria Pichilla Franco</vt:lpstr>
      <vt:lpstr> “VENUS”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 de Maria Pichilla Franco</dc:title>
  <dc:creator>GNet</dc:creator>
  <cp:lastModifiedBy>GNet</cp:lastModifiedBy>
  <cp:revision>3</cp:revision>
  <dcterms:created xsi:type="dcterms:W3CDTF">2025-10-23T17:33:26Z</dcterms:created>
  <dcterms:modified xsi:type="dcterms:W3CDTF">2025-10-23T17:50:58Z</dcterms:modified>
</cp:coreProperties>
</file>