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B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0448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487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880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4550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348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26195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8364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46389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37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49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861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353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131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949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163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5535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0249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9D753-2EC2-45DC-BF22-833CDC254FED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46DB2-53A9-4F46-88DA-920DE31BCA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2338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Flor de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Franco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</a:p>
          <a:p>
            <a:r>
              <a:rPr lang="es-ES" dirty="0" err="1" smtClean="0"/>
              <a:t>Seccion</a:t>
            </a:r>
            <a:r>
              <a:rPr lang="es-ES" dirty="0" smtClean="0"/>
              <a:t>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6834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estimada/o, un gusto que puedas presenciar de mi trabajo, espero firmemente disfrutes de verlo.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29867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5009530" y="3083019"/>
            <a:ext cx="1882588" cy="1721223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273092" y="3248390"/>
            <a:ext cx="1355463" cy="1366221"/>
          </a:xfrm>
          <a:prstGeom prst="star5">
            <a:avLst/>
          </a:prstGeom>
          <a:solidFill>
            <a:srgbClr val="F6EB1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099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30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Flor de Maria Pichilla Franco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 de Maria Pichilla Franco</dc:title>
  <dc:creator>GNet</dc:creator>
  <cp:lastModifiedBy>GNet</cp:lastModifiedBy>
  <cp:revision>2</cp:revision>
  <dcterms:created xsi:type="dcterms:W3CDTF">2025-10-30T17:28:26Z</dcterms:created>
  <dcterms:modified xsi:type="dcterms:W3CDTF">2025-10-30T17:42:52Z</dcterms:modified>
</cp:coreProperties>
</file>