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5990AE5-98F3-404A-BFD7-AB0357A5B97B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57E9729-AC64-4E66-B55F-AC1E41FC522C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1802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0AE5-98F3-404A-BFD7-AB0357A5B97B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9729-AC64-4E66-B55F-AC1E41FC522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09465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0AE5-98F3-404A-BFD7-AB0357A5B97B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9729-AC64-4E66-B55F-AC1E41FC522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16692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0AE5-98F3-404A-BFD7-AB0357A5B97B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9729-AC64-4E66-B55F-AC1E41FC522C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442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0AE5-98F3-404A-BFD7-AB0357A5B97B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9729-AC64-4E66-B55F-AC1E41FC522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15975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0AE5-98F3-404A-BFD7-AB0357A5B97B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9729-AC64-4E66-B55F-AC1E41FC522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843736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0AE5-98F3-404A-BFD7-AB0357A5B97B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9729-AC64-4E66-B55F-AC1E41FC522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35465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0AE5-98F3-404A-BFD7-AB0357A5B97B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9729-AC64-4E66-B55F-AC1E41FC522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296274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0AE5-98F3-404A-BFD7-AB0357A5B97B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9729-AC64-4E66-B55F-AC1E41FC522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76526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0AE5-98F3-404A-BFD7-AB0357A5B97B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9729-AC64-4E66-B55F-AC1E41FC522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60092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0AE5-98F3-404A-BFD7-AB0357A5B97B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9729-AC64-4E66-B55F-AC1E41FC522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49677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0AE5-98F3-404A-BFD7-AB0357A5B97B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9729-AC64-4E66-B55F-AC1E41FC522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28448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0AE5-98F3-404A-BFD7-AB0357A5B97B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9729-AC64-4E66-B55F-AC1E41FC522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4916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0AE5-98F3-404A-BFD7-AB0357A5B97B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9729-AC64-4E66-B55F-AC1E41FC522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02580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0AE5-98F3-404A-BFD7-AB0357A5B97B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9729-AC64-4E66-B55F-AC1E41FC522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07186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0AE5-98F3-404A-BFD7-AB0357A5B97B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9729-AC64-4E66-B55F-AC1E41FC522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63587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0AE5-98F3-404A-BFD7-AB0357A5B97B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9729-AC64-4E66-B55F-AC1E41FC522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7430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5990AE5-98F3-404A-BFD7-AB0357A5B97B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57E9729-AC64-4E66-B55F-AC1E41FC522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53943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 WILFREDO PEREZ ORDOÑEZ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Segundo básico sección c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4995689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pulpos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Tienen 3 corazones a demás su sangre es azul porque tiene cobre en lugar de hierro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3053850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RIOS QUE PARECEN SANGRE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En la </a:t>
            </a:r>
            <a:r>
              <a:rPr lang="es-ES" dirty="0" err="1" smtClean="0"/>
              <a:t>antartida</a:t>
            </a:r>
            <a:r>
              <a:rPr lang="es-ES" dirty="0" smtClean="0"/>
              <a:t> se </a:t>
            </a:r>
            <a:r>
              <a:rPr lang="es-ES" dirty="0" err="1" smtClean="0"/>
              <a:t>encuntran</a:t>
            </a:r>
            <a:r>
              <a:rPr lang="es-ES" dirty="0" smtClean="0"/>
              <a:t> las cascadas de sangre pero en realidad son rojas por el hierro en el agua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3735326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12</TotalTime>
  <Words>50</Words>
  <Application>Microsoft Office PowerPoint</Application>
  <PresentationFormat>Panorámica</PresentationFormat>
  <Paragraphs>6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Impact</vt:lpstr>
      <vt:lpstr>Evento principal</vt:lpstr>
      <vt:lpstr> WILFREDO PEREZ ORDOÑEZ</vt:lpstr>
      <vt:lpstr>Los pulpos </vt:lpstr>
      <vt:lpstr>RIOS QUE PARECEN SANGRE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WILFREDO PEREZ ORDOÑEZ</dc:title>
  <dc:creator>GNet</dc:creator>
  <cp:lastModifiedBy>GNet</cp:lastModifiedBy>
  <cp:revision>3</cp:revision>
  <dcterms:created xsi:type="dcterms:W3CDTF">2025-10-09T17:38:17Z</dcterms:created>
  <dcterms:modified xsi:type="dcterms:W3CDTF">2025-10-09T17:50:50Z</dcterms:modified>
</cp:coreProperties>
</file>