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354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588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559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6841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7725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280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8843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618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367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771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392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586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088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00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357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165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132FB-D2A9-4500-9E52-E231E3FD975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305B09-B5CD-44AD-9B3C-061A6829EC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63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WILFREDO PEREZ ORDOÑEZ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17691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 MOVER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996465" y="3809307"/>
            <a:ext cx="892885" cy="8928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4163209" y="4604273"/>
            <a:ext cx="613186" cy="9574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4163209" y="3431610"/>
            <a:ext cx="279699" cy="426027"/>
          </a:xfrm>
          <a:prstGeom prst="triangl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>
            <a:off x="4442907" y="3431610"/>
            <a:ext cx="333488" cy="42602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Triángulo isósceles 12"/>
          <p:cNvSpPr/>
          <p:nvPr/>
        </p:nvSpPr>
        <p:spPr>
          <a:xfrm>
            <a:off x="677334" y="4604273"/>
            <a:ext cx="1312432" cy="8929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Triángulo isósceles 13"/>
          <p:cNvSpPr/>
          <p:nvPr/>
        </p:nvSpPr>
        <p:spPr>
          <a:xfrm>
            <a:off x="1891802" y="4529049"/>
            <a:ext cx="352313" cy="968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>
            <a:off x="5308897" y="3281082"/>
            <a:ext cx="726143" cy="974667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5708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WILFREDO PEREZ ORDOÑEZ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WILFREDO PEREZ ORDOÑEZ</dc:title>
  <dc:creator>GNet</dc:creator>
  <cp:lastModifiedBy>GNet</cp:lastModifiedBy>
  <cp:revision>3</cp:revision>
  <dcterms:created xsi:type="dcterms:W3CDTF">2025-10-16T17:34:47Z</dcterms:created>
  <dcterms:modified xsi:type="dcterms:W3CDTF">2025-10-16T17:53:28Z</dcterms:modified>
</cp:coreProperties>
</file>