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395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5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06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3888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5561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7835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795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7937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014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590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13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74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347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867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7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680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76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DEAF-0DC1-4736-91B7-740205B1DAE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DC44-A986-4E5F-984E-A89C4B56C0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4846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WILI PEREZ ORDOÑEZ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555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cual es tu nombre que te gusta hacer juegas </a:t>
            </a:r>
            <a:r>
              <a:rPr lang="es-ES" dirty="0" err="1" smtClean="0"/>
              <a:t>brolw</a:t>
            </a:r>
            <a:r>
              <a:rPr lang="es-ES" dirty="0" smtClean="0"/>
              <a:t> </a:t>
            </a:r>
            <a:r>
              <a:rPr lang="es-ES" dirty="0" err="1" smtClean="0"/>
              <a:t>star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86977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5229922" y="3100039"/>
            <a:ext cx="1494264" cy="1449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073805" y="3018081"/>
            <a:ext cx="1806498" cy="18511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229922" y="3111190"/>
            <a:ext cx="1494264" cy="1438507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2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21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WILI PEREZ ORDOÑEZ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WILI PEREZ ORDOÑEZ</dc:title>
  <dc:creator>GNet</dc:creator>
  <cp:lastModifiedBy>GNet</cp:lastModifiedBy>
  <cp:revision>2</cp:revision>
  <dcterms:created xsi:type="dcterms:W3CDTF">2025-10-30T17:29:14Z</dcterms:created>
  <dcterms:modified xsi:type="dcterms:W3CDTF">2025-10-30T17:44:08Z</dcterms:modified>
</cp:coreProperties>
</file>