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117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8789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7720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43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4568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1450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71030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64805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8311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198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389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126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276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7017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0660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0758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380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9EEE7E-D450-44C0-95AC-E98EB68D54CE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37B7C7-8462-4933-95BC-F8C5B80F5F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9160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DARLIN YAMILETH PEREZ RUANO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SEGUNDO BASICO SECCION “C”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44547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96558"/>
            <a:ext cx="10396882" cy="1151965"/>
          </a:xfrm>
        </p:spPr>
        <p:txBody>
          <a:bodyPr/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tres corazones a demás su sangre es azul porque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72953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. En la </a:t>
            </a:r>
            <a:r>
              <a:rPr lang="es-ES" dirty="0" err="1" smtClean="0"/>
              <a:t>antartida</a:t>
            </a:r>
            <a:r>
              <a:rPr lang="es-ES" dirty="0" smtClean="0"/>
              <a:t> se encuentran las cascadas de sangre, pero en realidad son rojas por el hierro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30358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54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DARLIN YAMILETH PEREZ RUANO</vt:lpstr>
      <vt:lpstr>LOS PULPOS</vt:lpstr>
      <vt:lpstr>Rios Que Parecen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DARLIN YAMILETH PEREZ RUANO</dc:title>
  <dc:creator>GNet</dc:creator>
  <cp:lastModifiedBy>GNet</cp:lastModifiedBy>
  <cp:revision>3</cp:revision>
  <dcterms:created xsi:type="dcterms:W3CDTF">2025-10-09T17:36:22Z</dcterms:created>
  <dcterms:modified xsi:type="dcterms:W3CDTF">2025-10-09T17:50:44Z</dcterms:modified>
</cp:coreProperties>
</file>