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40C9-168A-45BD-B367-E076C53D270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C6810-C3DC-4F78-A71A-185D44A86E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8837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40C9-168A-45BD-B367-E076C53D270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C6810-C3DC-4F78-A71A-185D44A86E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5984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40C9-168A-45BD-B367-E076C53D270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C6810-C3DC-4F78-A71A-185D44A86EE6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8129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40C9-168A-45BD-B367-E076C53D270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C6810-C3DC-4F78-A71A-185D44A86E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647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40C9-168A-45BD-B367-E076C53D270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C6810-C3DC-4F78-A71A-185D44A86EE6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4583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40C9-168A-45BD-B367-E076C53D270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C6810-C3DC-4F78-A71A-185D44A86E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8666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40C9-168A-45BD-B367-E076C53D270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C6810-C3DC-4F78-A71A-185D44A86E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6072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40C9-168A-45BD-B367-E076C53D270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C6810-C3DC-4F78-A71A-185D44A86E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1658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40C9-168A-45BD-B367-E076C53D270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C6810-C3DC-4F78-A71A-185D44A86E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112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40C9-168A-45BD-B367-E076C53D270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C6810-C3DC-4F78-A71A-185D44A86E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8456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40C9-168A-45BD-B367-E076C53D270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C6810-C3DC-4F78-A71A-185D44A86E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5228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40C9-168A-45BD-B367-E076C53D270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C6810-C3DC-4F78-A71A-185D44A86E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5646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40C9-168A-45BD-B367-E076C53D270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C6810-C3DC-4F78-A71A-185D44A86E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6758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40C9-168A-45BD-B367-E076C53D270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C6810-C3DC-4F78-A71A-185D44A86E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8357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40C9-168A-45BD-B367-E076C53D270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C6810-C3DC-4F78-A71A-185D44A86E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3186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40C9-168A-45BD-B367-E076C53D270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C6810-C3DC-4F78-A71A-185D44A86E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1744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40C9-168A-45BD-B367-E076C53D270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D3C6810-C3DC-4F78-A71A-185D44A86EE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4407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BASICO SECCION “C”</a:t>
            </a:r>
            <a:endParaRPr lang="es-GT" dirty="0"/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Darlin</a:t>
            </a:r>
            <a:r>
              <a:rPr lang="es-ES" dirty="0" smtClean="0"/>
              <a:t> Yamileth </a:t>
            </a:r>
            <a:r>
              <a:rPr lang="es-ES" dirty="0" err="1" smtClean="0"/>
              <a:t>perez</a:t>
            </a:r>
            <a:r>
              <a:rPr lang="es-ES" dirty="0" smtClean="0"/>
              <a:t> ruano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4603028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lugar de eso puede mover la cabeza hasta 270 grados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2420471" y="3786692"/>
            <a:ext cx="494851" cy="8175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3033656" y="3786692"/>
            <a:ext cx="516368" cy="8175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isósceles 6"/>
          <p:cNvSpPr/>
          <p:nvPr/>
        </p:nvSpPr>
        <p:spPr>
          <a:xfrm>
            <a:off x="2915322" y="4851699"/>
            <a:ext cx="247426" cy="33348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Rectángulo redondeado 7"/>
          <p:cNvSpPr/>
          <p:nvPr/>
        </p:nvSpPr>
        <p:spPr>
          <a:xfrm>
            <a:off x="1785769" y="3281082"/>
            <a:ext cx="2592593" cy="24312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Flecha abajo 9"/>
          <p:cNvSpPr/>
          <p:nvPr/>
        </p:nvSpPr>
        <p:spPr>
          <a:xfrm>
            <a:off x="2033195" y="5583219"/>
            <a:ext cx="279699" cy="3657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Flecha abajo 11"/>
          <p:cNvSpPr/>
          <p:nvPr/>
        </p:nvSpPr>
        <p:spPr>
          <a:xfrm>
            <a:off x="3808207" y="5583219"/>
            <a:ext cx="268941" cy="3657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cxnSp>
        <p:nvCxnSpPr>
          <p:cNvPr id="14" name="Conector recto 13"/>
          <p:cNvCxnSpPr/>
          <p:nvPr/>
        </p:nvCxnSpPr>
        <p:spPr>
          <a:xfrm>
            <a:off x="2743200" y="5411096"/>
            <a:ext cx="419548" cy="537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riángulo isósceles 17"/>
          <p:cNvSpPr/>
          <p:nvPr/>
        </p:nvSpPr>
        <p:spPr>
          <a:xfrm>
            <a:off x="3324113" y="2678654"/>
            <a:ext cx="559398" cy="60242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7" name="Triángulo isósceles 16"/>
          <p:cNvSpPr/>
          <p:nvPr/>
        </p:nvSpPr>
        <p:spPr>
          <a:xfrm>
            <a:off x="2033195" y="2646381"/>
            <a:ext cx="548640" cy="63470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9" name="Arco 18"/>
          <p:cNvSpPr/>
          <p:nvPr/>
        </p:nvSpPr>
        <p:spPr>
          <a:xfrm>
            <a:off x="2743200" y="5411096"/>
            <a:ext cx="419548" cy="172123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77446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6" grpId="0" animBg="1"/>
      <p:bldP spid="7" grpId="0" animBg="1"/>
      <p:bldP spid="8" grpId="0" animBg="1"/>
      <p:bldP spid="10" grpId="0" animBg="1"/>
      <p:bldP spid="12" grpId="0" animBg="1"/>
      <p:bldP spid="18" grpId="0" animBg="1"/>
      <p:bldP spid="17" grpId="0" animBg="1"/>
      <p:bldP spid="19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29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Darlin Yamileth perez ruano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Darlin Yamileth perez ruano</dc:title>
  <dc:creator>GNet</dc:creator>
  <cp:lastModifiedBy>GNet</cp:lastModifiedBy>
  <cp:revision>3</cp:revision>
  <dcterms:created xsi:type="dcterms:W3CDTF">2025-10-16T17:34:53Z</dcterms:created>
  <dcterms:modified xsi:type="dcterms:W3CDTF">2025-10-16T17:53:24Z</dcterms:modified>
</cp:coreProperties>
</file>