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46869829-A1A2-463A-BAF6-35E580FCD8B0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141A466B-EC11-4A21-B38B-2A374550391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7217162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69829-A1A2-463A-BAF6-35E580FCD8B0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A466B-EC11-4A21-B38B-2A374550391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007051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69829-A1A2-463A-BAF6-35E580FCD8B0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A466B-EC11-4A21-B38B-2A374550391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434078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69829-A1A2-463A-BAF6-35E580FCD8B0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A466B-EC11-4A21-B38B-2A374550391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806852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69829-A1A2-463A-BAF6-35E580FCD8B0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A466B-EC11-4A21-B38B-2A374550391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474068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69829-A1A2-463A-BAF6-35E580FCD8B0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A466B-EC11-4A21-B38B-2A374550391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754643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69829-A1A2-463A-BAF6-35E580FCD8B0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A466B-EC11-4A21-B38B-2A374550391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787590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69829-A1A2-463A-BAF6-35E580FCD8B0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A466B-EC11-4A21-B38B-2A3745503912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37853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69829-A1A2-463A-BAF6-35E580FCD8B0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A466B-EC11-4A21-B38B-2A374550391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60242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69829-A1A2-463A-BAF6-35E580FCD8B0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A466B-EC11-4A21-B38B-2A374550391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60513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69829-A1A2-463A-BAF6-35E580FCD8B0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A466B-EC11-4A21-B38B-2A374550391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075833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69829-A1A2-463A-BAF6-35E580FCD8B0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A466B-EC11-4A21-B38B-2A374550391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67128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69829-A1A2-463A-BAF6-35E580FCD8B0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A466B-EC11-4A21-B38B-2A374550391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243182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69829-A1A2-463A-BAF6-35E580FCD8B0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A466B-EC11-4A21-B38B-2A374550391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931915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69829-A1A2-463A-BAF6-35E580FCD8B0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A466B-EC11-4A21-B38B-2A374550391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876915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69829-A1A2-463A-BAF6-35E580FCD8B0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A466B-EC11-4A21-B38B-2A374550391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59501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69829-A1A2-463A-BAF6-35E580FCD8B0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A466B-EC11-4A21-B38B-2A374550391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92137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46869829-A1A2-463A-BAF6-35E580FCD8B0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141A466B-EC11-4A21-B38B-2A374550391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7931335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 smtClean="0"/>
              <a:t>Darlin</a:t>
            </a:r>
            <a:r>
              <a:rPr lang="es-ES" dirty="0" smtClean="0"/>
              <a:t> Yamileth </a:t>
            </a:r>
            <a:r>
              <a:rPr lang="es-ES" dirty="0" err="1" smtClean="0"/>
              <a:t>Perez</a:t>
            </a:r>
            <a:r>
              <a:rPr lang="es-ES" dirty="0" smtClean="0"/>
              <a:t> Ruano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Segundo “c”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132468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venus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Un </a:t>
            </a:r>
            <a:r>
              <a:rPr lang="es-ES" dirty="0" err="1" smtClean="0"/>
              <a:t>dia</a:t>
            </a:r>
            <a:r>
              <a:rPr lang="es-ES" dirty="0" smtClean="0"/>
              <a:t> dura mas que año, porque tarda mas </a:t>
            </a:r>
            <a:r>
              <a:rPr lang="es-ES" dirty="0"/>
              <a:t>t</a:t>
            </a:r>
            <a:r>
              <a:rPr lang="es-ES" dirty="0" smtClean="0"/>
              <a:t>iempo en girar sobre si mismo que en dar una vuelta alrededor del sol</a:t>
            </a:r>
            <a:endParaRPr lang="es-GT" dirty="0"/>
          </a:p>
        </p:txBody>
      </p:sp>
      <p:sp>
        <p:nvSpPr>
          <p:cNvPr id="5" name="Elipse 4"/>
          <p:cNvSpPr/>
          <p:nvPr/>
        </p:nvSpPr>
        <p:spPr>
          <a:xfrm>
            <a:off x="2302136" y="1215614"/>
            <a:ext cx="1344706" cy="125864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CuadroTexto 6"/>
          <p:cNvSpPr txBox="1"/>
          <p:nvPr/>
        </p:nvSpPr>
        <p:spPr>
          <a:xfrm>
            <a:off x="11288357" y="6488668"/>
            <a:ext cx="903643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s-ES" dirty="0" smtClean="0"/>
              <a:t>mover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190165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17</TotalTime>
  <Words>34</Words>
  <Application>Microsoft Office PowerPoint</Application>
  <PresentationFormat>Panorámica</PresentationFormat>
  <Paragraphs>5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Celestial</vt:lpstr>
      <vt:lpstr>Darlin Yamileth Perez Ruano</vt:lpstr>
      <vt:lpstr>venus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Darlin Yamileth Perez Ruano</dc:title>
  <dc:creator>GNet</dc:creator>
  <cp:lastModifiedBy>GNet</cp:lastModifiedBy>
  <cp:revision>3</cp:revision>
  <dcterms:created xsi:type="dcterms:W3CDTF">2025-10-23T17:33:57Z</dcterms:created>
  <dcterms:modified xsi:type="dcterms:W3CDTF">2025-10-23T17:51:24Z</dcterms:modified>
</cp:coreProperties>
</file>