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97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0117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699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14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171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781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986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200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696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71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321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007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81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124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748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788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349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424D60-7BEA-4D20-B236-16F98FBE5E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11E758-4A66-453F-9DDF-B958AD854C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15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PABLO EYAIR RUANO SANTANA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 2BAsICO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53506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además su sangre es azul porque tiene cobre en lugar de hierro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69752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encuentran las cascadas de </a:t>
            </a:r>
            <a:r>
              <a:rPr lang="es-ES" dirty="0" err="1" smtClean="0"/>
              <a:t>sangre,pero</a:t>
            </a:r>
            <a:r>
              <a:rPr lang="es-ES" dirty="0" smtClean="0"/>
              <a:t>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95204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15</TotalTime>
  <Words>46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PABLO EYAIR RUANO SANTANA</vt:lpstr>
      <vt:lpstr>LOS PULPOS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EYAIR RUANO SANTANA</dc:title>
  <dc:creator>GNet</dc:creator>
  <cp:lastModifiedBy>GNet</cp:lastModifiedBy>
  <cp:revision>3</cp:revision>
  <dcterms:created xsi:type="dcterms:W3CDTF">2025-10-09T17:34:49Z</dcterms:created>
  <dcterms:modified xsi:type="dcterms:W3CDTF">2025-10-09T17:50:45Z</dcterms:modified>
</cp:coreProperties>
</file>