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70" d="100"/>
          <a:sy n="70" d="100"/>
        </p:scale>
        <p:origin x="84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959295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23620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836883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5064922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68169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961795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6783446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8370717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9634549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9893216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605387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8304664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4679271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825133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47613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2666518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086C3-BAF0-4708-9088-21BDDB8CAAC8}" type="datetimeFigureOut">
              <a:rPr lang="es-GT" smtClean="0"/>
              <a:t>16/10/2025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C7B54A7-F60C-4958-9469-FF76299C8490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3013463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smtClean="0"/>
              <a:t>PABLO EYAIR RUANO SANTANA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s-ES" dirty="0" smtClean="0"/>
              <a:t>2BASICO SECCION C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131563226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LOS BUHOS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7334" y="1736062"/>
            <a:ext cx="8596668" cy="3880773"/>
          </a:xfrm>
        </p:spPr>
        <p:txBody>
          <a:bodyPr/>
          <a:lstStyle/>
          <a:p>
            <a:r>
              <a:rPr lang="es-ES" dirty="0" smtClean="0"/>
              <a:t>NO PUEDEN MOVER LOS OJOS,EN LUGAR DE ESO PUEDEN MOVER LA CABEZA HASTA 270 GRADOS</a:t>
            </a:r>
            <a:endParaRPr lang="es-GT" dirty="0"/>
          </a:p>
        </p:txBody>
      </p:sp>
      <p:sp>
        <p:nvSpPr>
          <p:cNvPr id="4" name="Elipse 3"/>
          <p:cNvSpPr/>
          <p:nvPr/>
        </p:nvSpPr>
        <p:spPr>
          <a:xfrm>
            <a:off x="4191000" y="3186574"/>
            <a:ext cx="1803400" cy="1677525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5" name="Rectángulo redondeado 4"/>
          <p:cNvSpPr/>
          <p:nvPr/>
        </p:nvSpPr>
        <p:spPr>
          <a:xfrm>
            <a:off x="4356100" y="4578350"/>
            <a:ext cx="1473200" cy="174876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6" name="Elipse 5"/>
          <p:cNvSpPr/>
          <p:nvPr/>
        </p:nvSpPr>
        <p:spPr>
          <a:xfrm>
            <a:off x="5389649" y="3822136"/>
            <a:ext cx="439651" cy="406400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7" name="Elipse 6"/>
          <p:cNvSpPr/>
          <p:nvPr/>
        </p:nvSpPr>
        <p:spPr>
          <a:xfrm>
            <a:off x="4564726" y="3893907"/>
            <a:ext cx="410942" cy="342901"/>
          </a:xfrm>
          <a:prstGeom prst="ellipse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8" name="Triángulo isósceles 7"/>
          <p:cNvSpPr/>
          <p:nvPr/>
        </p:nvSpPr>
        <p:spPr>
          <a:xfrm>
            <a:off x="4356100" y="6121443"/>
            <a:ext cx="429006" cy="364433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9" name="Triángulo isósceles 8"/>
          <p:cNvSpPr/>
          <p:nvPr/>
        </p:nvSpPr>
        <p:spPr>
          <a:xfrm>
            <a:off x="5187950" y="6189421"/>
            <a:ext cx="482600" cy="296455"/>
          </a:xfrm>
          <a:prstGeom prst="triangl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0" name="Combinar 9"/>
          <p:cNvSpPr/>
          <p:nvPr/>
        </p:nvSpPr>
        <p:spPr>
          <a:xfrm>
            <a:off x="5024967" y="4276182"/>
            <a:ext cx="404283" cy="285750"/>
          </a:xfrm>
          <a:prstGeom prst="flowChartMerg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1" name="Elipse 10"/>
          <p:cNvSpPr/>
          <p:nvPr/>
        </p:nvSpPr>
        <p:spPr>
          <a:xfrm>
            <a:off x="4785106" y="4609557"/>
            <a:ext cx="914400" cy="1515821"/>
          </a:xfrm>
          <a:prstGeom prst="ellipse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  <p:sp>
        <p:nvSpPr>
          <p:cNvPr id="12" name="Elipse 11"/>
          <p:cNvSpPr/>
          <p:nvPr/>
        </p:nvSpPr>
        <p:spPr>
          <a:xfrm>
            <a:off x="4261612" y="4615659"/>
            <a:ext cx="393700" cy="1193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77139102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3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6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7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9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9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9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9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0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0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1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2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2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2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2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2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27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9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0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1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2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5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36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7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38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39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40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41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42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143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Faceta">
  <a:themeElements>
    <a:clrScheme name="Faceta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a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</TotalTime>
  <Words>24</Words>
  <Application>Microsoft Office PowerPoint</Application>
  <PresentationFormat>Panorámica</PresentationFormat>
  <Paragraphs>4</Paragraphs>
  <Slides>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2</vt:i4>
      </vt:variant>
    </vt:vector>
  </HeadingPairs>
  <TitlesOfParts>
    <vt:vector size="6" baseType="lpstr">
      <vt:lpstr>Arial</vt:lpstr>
      <vt:lpstr>Trebuchet MS</vt:lpstr>
      <vt:lpstr>Wingdings 3</vt:lpstr>
      <vt:lpstr>Faceta</vt:lpstr>
      <vt:lpstr>PABLO EYAIR RUANO SANTANA</vt:lpstr>
      <vt:lpstr>LOS BUHOS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PABLO EYAIR RUANO SANTANA</dc:title>
  <dc:creator>GNet</dc:creator>
  <cp:lastModifiedBy>GNet</cp:lastModifiedBy>
  <cp:revision>3</cp:revision>
  <dcterms:created xsi:type="dcterms:W3CDTF">2025-10-16T17:34:54Z</dcterms:created>
  <dcterms:modified xsi:type="dcterms:W3CDTF">2025-10-16T17:53:24Z</dcterms:modified>
</cp:coreProperties>
</file>