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9700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079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3757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4695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807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720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9843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11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272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454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357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087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112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03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036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80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047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1951D6C-C35B-4E05-9FC1-00B910BDC0D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A6CD7-4970-472F-B943-B1C3BCFCC2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1449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Pablo </a:t>
            </a:r>
            <a:r>
              <a:rPr lang="es-ES" dirty="0" err="1" smtClean="0"/>
              <a:t>eyair</a:t>
            </a:r>
            <a:r>
              <a:rPr lang="es-ES" dirty="0" smtClean="0"/>
              <a:t> ruano santana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básico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30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año,porque</a:t>
            </a:r>
            <a:r>
              <a:rPr lang="es-ES" dirty="0" smtClean="0"/>
              <a:t> tarda mas tiempo en </a:t>
            </a:r>
            <a:r>
              <a:rPr lang="es-ES" dirty="0"/>
              <a:t>g</a:t>
            </a:r>
            <a:r>
              <a:rPr lang="es-ES" dirty="0" smtClean="0"/>
              <a:t>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98712" y="0"/>
            <a:ext cx="3494087" cy="3318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11239501" y="6488668"/>
            <a:ext cx="95249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</a:p>
        </p:txBody>
      </p:sp>
    </p:spTree>
    <p:extLst>
      <p:ext uri="{BB962C8B-B14F-4D97-AF65-F5344CB8AC3E}">
        <p14:creationId xmlns:p14="http://schemas.microsoft.com/office/powerpoint/2010/main" val="22993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85185E-6 C -3.95833E-6 0.0331 0.02696 0.05995 0.06003 0.05995 C 0.09896 0.05995 0.11302 0.03009 0.11901 0.01204 L 0.125 -0.01204 C 0.13099 -0.03009 0.14597 -0.05996 0.18998 -0.05996 C 0.21797 -0.05996 0.25 -0.0331 0.25 1.85185E-6 C 0.25 0.0331 0.21797 0.05995 0.18998 0.05995 C 0.14597 0.05995 0.13099 0.03009 0.125 0.01204 L 0.11901 -0.01204 C 0.11302 -0.03009 0.09896 -0.05996 0.06003 -0.05996 C 0.02696 -0.05996 -3.95833E-6 -0.0331 -3.95833E-6 1.85185E-6 Z " pathEditMode="relative" rAng="0" ptsTypes="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85185E-6 C 0.06901 1.85185E-6 0.125 0.05602 0.125 0.125 C 0.125 0.19398 0.06901 0.25 -3.95833E-6 0.25 C -0.06901 0.25 -0.125 0.19398 -0.125 0.125 C -0.125 0.05602 -0.06901 1.85185E-6 -3.95833E-6 1.85185E-6 Z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85185E-6 C 0.06901 1.85185E-6 0.125 0.05602 0.125 0.125 C 0.125 0.19398 0.06901 0.25 -3.95833E-6 0.25 C -0.06901 0.25 -0.125 0.19398 -0.125 0.125 C -0.125 0.05602 -0.06901 1.85185E-6 -3.95833E-6 1.85185E-6 Z " pathEditMode="relative" rAng="0" ptsTypes="AAA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18</TotalTime>
  <Words>33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Pablo eyair ruano santana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Pablo eyair ruano santana</dc:title>
  <dc:creator>GNet</dc:creator>
  <cp:lastModifiedBy>GNet</cp:lastModifiedBy>
  <cp:revision>3</cp:revision>
  <dcterms:created xsi:type="dcterms:W3CDTF">2025-10-23T17:33:14Z</dcterms:created>
  <dcterms:modified xsi:type="dcterms:W3CDTF">2025-10-23T17:51:15Z</dcterms:modified>
</cp:coreProperties>
</file>