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0" d="100"/>
          <a:sy n="70" d="100"/>
        </p:scale>
        <p:origin x="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DCC5-3001-4B4C-82CE-E489FFAB84E1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3C531-D8AA-45E5-8646-43CB2EBDA72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00934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DCC5-3001-4B4C-82CE-E489FFAB84E1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3C531-D8AA-45E5-8646-43CB2EBDA72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73236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DCC5-3001-4B4C-82CE-E489FFAB84E1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3C531-D8AA-45E5-8646-43CB2EBDA72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020972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DCC5-3001-4B4C-82CE-E489FFAB84E1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3C531-D8AA-45E5-8646-43CB2EBDA72C}" type="slidenum">
              <a:rPr lang="es-GT" smtClean="0"/>
              <a:t>‹Nº›</a:t>
            </a:fld>
            <a:endParaRPr lang="es-GT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164288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DCC5-3001-4B4C-82CE-E489FFAB84E1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3C531-D8AA-45E5-8646-43CB2EBDA72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383049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DCC5-3001-4B4C-82CE-E489FFAB84E1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3C531-D8AA-45E5-8646-43CB2EBDA72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860154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DCC5-3001-4B4C-82CE-E489FFAB84E1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3C531-D8AA-45E5-8646-43CB2EBDA72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297830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DCC5-3001-4B4C-82CE-E489FFAB84E1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3C531-D8AA-45E5-8646-43CB2EBDA72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147010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DCC5-3001-4B4C-82CE-E489FFAB84E1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3C531-D8AA-45E5-8646-43CB2EBDA72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76926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DCC5-3001-4B4C-82CE-E489FFAB84E1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3C531-D8AA-45E5-8646-43CB2EBDA72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93356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DCC5-3001-4B4C-82CE-E489FFAB84E1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3C531-D8AA-45E5-8646-43CB2EBDA72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72543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DCC5-3001-4B4C-82CE-E489FFAB84E1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3C531-D8AA-45E5-8646-43CB2EBDA72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39512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DCC5-3001-4B4C-82CE-E489FFAB84E1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3C531-D8AA-45E5-8646-43CB2EBDA72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81461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DCC5-3001-4B4C-82CE-E489FFAB84E1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3C531-D8AA-45E5-8646-43CB2EBDA72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87841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DCC5-3001-4B4C-82CE-E489FFAB84E1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3C531-D8AA-45E5-8646-43CB2EBDA72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77013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DCC5-3001-4B4C-82CE-E489FFAB84E1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3C531-D8AA-45E5-8646-43CB2EBDA72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0140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DCC5-3001-4B4C-82CE-E489FFAB84E1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3C531-D8AA-45E5-8646-43CB2EBDA72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32677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FDCC5-3001-4B4C-82CE-E489FFAB84E1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13C531-D8AA-45E5-8646-43CB2EBDA72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5961401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PABLO EYAIR RUANO SANTANA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GRADO 2B SECCION C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60998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Hello</a:t>
            </a:r>
            <a:r>
              <a:rPr lang="es-ES" dirty="0" smtClean="0"/>
              <a:t> </a:t>
            </a:r>
            <a:r>
              <a:rPr lang="es-ES" dirty="0" err="1" smtClean="0"/>
              <a:t>my</a:t>
            </a:r>
            <a:r>
              <a:rPr lang="es-ES" dirty="0" smtClean="0"/>
              <a:t> </a:t>
            </a:r>
            <a:r>
              <a:rPr lang="es-ES" dirty="0" err="1" smtClean="0"/>
              <a:t>name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pablo ruano</a:t>
            </a:r>
          </a:p>
          <a:p>
            <a:r>
              <a:rPr lang="es-ES" dirty="0" smtClean="0"/>
              <a:t>De segundo básico de la sección c</a:t>
            </a:r>
            <a:endParaRPr lang="es-GT" dirty="0"/>
          </a:p>
        </p:txBody>
      </p:sp>
      <p:sp>
        <p:nvSpPr>
          <p:cNvPr id="5" name="Elipse 4"/>
          <p:cNvSpPr/>
          <p:nvPr/>
        </p:nvSpPr>
        <p:spPr>
          <a:xfrm>
            <a:off x="6281481" y="3406775"/>
            <a:ext cx="1635637" cy="1619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4" name="Estrella de 5 puntas 3"/>
          <p:cNvSpPr/>
          <p:nvPr/>
        </p:nvSpPr>
        <p:spPr>
          <a:xfrm>
            <a:off x="6642100" y="3759200"/>
            <a:ext cx="914400" cy="914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035097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78099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54801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TM04033921[[fn=Damasco]]</Template>
  <TotalTime>13</TotalTime>
  <Words>21</Words>
  <Application>Microsoft Office PowerPoint</Application>
  <PresentationFormat>Panorámica</PresentationFormat>
  <Paragraphs>4</Paragraphs>
  <Slides>4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Bookman Old Style</vt:lpstr>
      <vt:lpstr>Rockwell</vt:lpstr>
      <vt:lpstr>Damask</vt:lpstr>
      <vt:lpstr>PABLO EYAIR RUANO SANTANA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PABLO EYAIR RUANO SANTANA</dc:title>
  <dc:creator>GNet</dc:creator>
  <cp:lastModifiedBy>GNet</cp:lastModifiedBy>
  <cp:revision>2</cp:revision>
  <dcterms:created xsi:type="dcterms:W3CDTF">2025-10-30T17:29:54Z</dcterms:created>
  <dcterms:modified xsi:type="dcterms:W3CDTF">2025-10-30T17:43:11Z</dcterms:modified>
</cp:coreProperties>
</file>