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132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592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579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896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72489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39958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0083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80250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13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23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354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4330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372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1028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54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174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03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065BCB-213A-48E5-A263-66E1C70A80C2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9EC875-F07F-4FB9-890E-97BEEE28DC9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473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84498" y="406672"/>
            <a:ext cx="9755187" cy="30226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MELKY ABRAHM </a:t>
            </a:r>
            <a:br>
              <a:rPr lang="es-ES" dirty="0" smtClean="0"/>
            </a:br>
            <a:r>
              <a:rPr lang="es-ES" dirty="0" smtClean="0"/>
              <a:t>SANTOS PEREZ</a:t>
            </a:r>
            <a:br>
              <a:rPr lang="es-ES" dirty="0" smtClean="0"/>
            </a:b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2 BASICO 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76045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LOS PULPOS </a:t>
            </a:r>
            <a:br>
              <a:rPr lang="es-ES" dirty="0" smtClean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su sangre es azul porque tiene en cobre </a:t>
            </a:r>
            <a:r>
              <a:rPr lang="es-ES" dirty="0" err="1" smtClean="0"/>
              <a:t>em</a:t>
            </a:r>
            <a:r>
              <a:rPr lang="es-ES" dirty="0" smtClean="0"/>
              <a:t> el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54137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560610"/>
            <a:ext cx="8911687" cy="1179290"/>
          </a:xfrm>
        </p:spPr>
        <p:txBody>
          <a:bodyPr/>
          <a:lstStyle/>
          <a:p>
            <a:r>
              <a:rPr lang="es-ES" dirty="0" err="1" smtClean="0"/>
              <a:t>Rios</a:t>
            </a:r>
            <a:r>
              <a:rPr lang="es-ES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 la </a:t>
            </a:r>
            <a:r>
              <a:rPr lang="es-ES" dirty="0" err="1" smtClean="0"/>
              <a:t>antartida</a:t>
            </a:r>
            <a:r>
              <a:rPr lang="es-ES" dirty="0" smtClean="0"/>
              <a:t> se encuentra las cascadas de sangre de sangre pero en realidad son rojas por el hierro  en el agua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47605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49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MELKY ABRAHM  SANTOS PEREZ </vt:lpstr>
      <vt:lpstr>LOS PULPOS 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MELKY ABRAHM SANTOS PEREZ</dc:title>
  <dc:creator>GNet</dc:creator>
  <cp:lastModifiedBy>GNet</cp:lastModifiedBy>
  <cp:revision>3</cp:revision>
  <dcterms:created xsi:type="dcterms:W3CDTF">2025-10-09T17:36:17Z</dcterms:created>
  <dcterms:modified xsi:type="dcterms:W3CDTF">2025-10-09T17:50:47Z</dcterms:modified>
</cp:coreProperties>
</file>