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369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784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7209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354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48011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8423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5933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562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751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990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782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788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659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3417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218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528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8ED81-5844-4F57-A836-DDEE20B75279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9D7303B-8EB7-4C71-B6F7-F32BB0169A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0648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MELJI ABRAHM SANTOS PEREZ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 básico sección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492012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 mover la cabeza 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4013200" y="3149600"/>
            <a:ext cx="1155700" cy="93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4094384" y="3883486"/>
            <a:ext cx="1074516" cy="1374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 flipH="1">
            <a:off x="4305300" y="3376843"/>
            <a:ext cx="165100" cy="1397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687546" y="3376843"/>
            <a:ext cx="149908" cy="13827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4787900" y="5157749"/>
            <a:ext cx="562538" cy="30626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Triángulo isósceles 9"/>
          <p:cNvSpPr/>
          <p:nvPr/>
        </p:nvSpPr>
        <p:spPr>
          <a:xfrm>
            <a:off x="3912846" y="5173163"/>
            <a:ext cx="476370" cy="29084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mbinar 10"/>
          <p:cNvSpPr/>
          <p:nvPr/>
        </p:nvSpPr>
        <p:spPr>
          <a:xfrm>
            <a:off x="4438650" y="3598032"/>
            <a:ext cx="304800" cy="205914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4255746" y="3902468"/>
            <a:ext cx="863600" cy="110976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72384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27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MELJI ABRAHM SANTOS PEREZ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MELJI ABRAHM SANTOS PEREZ</dc:title>
  <dc:creator>GNet</dc:creator>
  <cp:lastModifiedBy>GNet</cp:lastModifiedBy>
  <cp:revision>3</cp:revision>
  <dcterms:created xsi:type="dcterms:W3CDTF">2025-10-16T17:34:46Z</dcterms:created>
  <dcterms:modified xsi:type="dcterms:W3CDTF">2025-10-16T17:53:22Z</dcterms:modified>
</cp:coreProperties>
</file>