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72020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024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3551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5483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9408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7716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6320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30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344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809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21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565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899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743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9902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616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746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9E0BDE8-77EC-4022-B9CD-CF095ABAFBF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57C370-54B1-44B4-B846-38DD113377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62182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MELKY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 BA SECCION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8919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Un </a:t>
            </a:r>
            <a:r>
              <a:rPr lang="es-ES" dirty="0" err="1"/>
              <a:t>D</a:t>
            </a:r>
            <a:r>
              <a:rPr lang="es-ES" dirty="0" err="1" smtClean="0"/>
              <a:t>ia</a:t>
            </a:r>
            <a:r>
              <a:rPr lang="es-ES" dirty="0" smtClean="0"/>
              <a:t> dura mas que un año,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92400" y="609600"/>
            <a:ext cx="5080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2743200" y="0"/>
            <a:ext cx="3517900" cy="3086099"/>
          </a:xfrm>
          <a:prstGeom prst="ellipse">
            <a:avLst/>
          </a:prstGeom>
          <a:solidFill>
            <a:schemeClr val="accent5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uadroTexto 6"/>
          <p:cNvSpPr txBox="1"/>
          <p:nvPr/>
        </p:nvSpPr>
        <p:spPr>
          <a:xfrm>
            <a:off x="11315701" y="6488668"/>
            <a:ext cx="838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 </a:t>
            </a:r>
          </a:p>
        </p:txBody>
      </p:sp>
    </p:spTree>
    <p:extLst>
      <p:ext uri="{BB962C8B-B14F-4D97-AF65-F5344CB8AC3E}">
        <p14:creationId xmlns:p14="http://schemas.microsoft.com/office/powerpoint/2010/main" val="401697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77556E-17 L -8.33333E-7 0.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77556E-17 C 0.06901 2.77556E-17 0.125 0.05602 0.125 0.125 C 0.125 0.19398 0.06901 0.25 -8.33333E-7 0.25 C -0.06901 0.25 -0.125 0.19398 -0.125 0.125 C -0.125 0.05602 -0.06901 2.77556E-17 -8.33333E-7 2.77556E-17 Z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18</TotalTime>
  <Words>33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MELKY SANTOS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MELKY SANTOS</dc:title>
  <dc:creator>GNet</dc:creator>
  <cp:lastModifiedBy>GNet</cp:lastModifiedBy>
  <cp:revision>3</cp:revision>
  <dcterms:created xsi:type="dcterms:W3CDTF">2025-10-23T17:33:02Z</dcterms:created>
  <dcterms:modified xsi:type="dcterms:W3CDTF">2025-10-23T17:51:13Z</dcterms:modified>
</cp:coreProperties>
</file>