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255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06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792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27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198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0051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085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1938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0708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3A810-629B-44F6-B270-B9919EA5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E298E-14C4-467A-9C35-7D0DA2661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1FB21-DE06-4664-A417-3DEA39C9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DCA752-7319-41C6-B884-C5B06061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8C543F-5235-416D-8613-330DE76A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09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479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203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49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469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960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990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928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31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0773C8-4FE2-4429-A1E7-2E53CDE433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6AD304-06DE-4A44-A103-6CB4FE7356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699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83B24-7BEF-46C8-A2B2-16FE87C55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Peterson Mateo </a:t>
            </a:r>
            <a:r>
              <a:rPr lang="es-MX" dirty="0" err="1"/>
              <a:t>Mejia</a:t>
            </a:r>
            <a:r>
              <a:rPr lang="es-MX" dirty="0"/>
              <a:t> </a:t>
            </a:r>
            <a:r>
              <a:rPr lang="es-MX" dirty="0" err="1"/>
              <a:t>Gonzalez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E4DC0D-CB64-4C58-9D2D-B335965E17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Segundo A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120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322BA-7B55-41FF-A1D2-7D87DF2A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pulpos 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3397E5-9424-4CB7-BDB7-A0E485312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Tienen 3 corazones a demás que su sangre es azul porque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16692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1C36A-1340-4A4B-B683-CEC77981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Rios</a:t>
            </a:r>
            <a:r>
              <a:rPr lang="es-MX" dirty="0"/>
              <a:t> que parecen sangre 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83DA6-529F-45B3-A4B3-24533B6D5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la </a:t>
            </a:r>
            <a:r>
              <a:rPr lang="es-MX" dirty="0" err="1"/>
              <a:t>antartida</a:t>
            </a:r>
            <a:r>
              <a:rPr lang="es-MX" dirty="0"/>
              <a:t> se conocen las cascadas de sangre, pero en realidad son rojas por el hierro en el agua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9388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50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Peterson Mateo Mejia Gonzalez</vt:lpstr>
      <vt:lpstr>Los pulpos </vt:lpstr>
      <vt:lpstr>Rios que parecen sangre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Peterson Mateo Mejia Gonzalez</dc:title>
  <dc:creator>GNet</dc:creator>
  <cp:lastModifiedBy>GNet</cp:lastModifiedBy>
  <cp:revision>2</cp:revision>
  <dcterms:created xsi:type="dcterms:W3CDTF">2025-10-09T16:04:22Z</dcterms:created>
  <dcterms:modified xsi:type="dcterms:W3CDTF">2025-10-09T16:14:54Z</dcterms:modified>
</cp:coreProperties>
</file>