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9623-AF7D-4EF8-A47D-9F79B46BE8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4C38-CDC1-4AEC-A32C-36A9A16CC3B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4763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9623-AF7D-4EF8-A47D-9F79B46BE8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4C38-CDC1-4AEC-A32C-36A9A16CC3B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9010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9623-AF7D-4EF8-A47D-9F79B46BE8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4C38-CDC1-4AEC-A32C-36A9A16CC3B6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5205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9623-AF7D-4EF8-A47D-9F79B46BE8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4C38-CDC1-4AEC-A32C-36A9A16CC3B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47341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9623-AF7D-4EF8-A47D-9F79B46BE8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4C38-CDC1-4AEC-A32C-36A9A16CC3B6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9117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9623-AF7D-4EF8-A47D-9F79B46BE8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4C38-CDC1-4AEC-A32C-36A9A16CC3B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1147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9623-AF7D-4EF8-A47D-9F79B46BE8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4C38-CDC1-4AEC-A32C-36A9A16CC3B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6049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9623-AF7D-4EF8-A47D-9F79B46BE8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4C38-CDC1-4AEC-A32C-36A9A16CC3B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3200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9623-AF7D-4EF8-A47D-9F79B46BE8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4C38-CDC1-4AEC-A32C-36A9A16CC3B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5595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9623-AF7D-4EF8-A47D-9F79B46BE8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4C38-CDC1-4AEC-A32C-36A9A16CC3B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5561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9623-AF7D-4EF8-A47D-9F79B46BE8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4C38-CDC1-4AEC-A32C-36A9A16CC3B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203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9623-AF7D-4EF8-A47D-9F79B46BE8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4C38-CDC1-4AEC-A32C-36A9A16CC3B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7027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9623-AF7D-4EF8-A47D-9F79B46BE8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4C38-CDC1-4AEC-A32C-36A9A16CC3B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5786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9623-AF7D-4EF8-A47D-9F79B46BE8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4C38-CDC1-4AEC-A32C-36A9A16CC3B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5657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9623-AF7D-4EF8-A47D-9F79B46BE8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4C38-CDC1-4AEC-A32C-36A9A16CC3B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3414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9623-AF7D-4EF8-A47D-9F79B46BE8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4C38-CDC1-4AEC-A32C-36A9A16CC3B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638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39623-AF7D-4EF8-A47D-9F79B46BE8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F6B4C38-CDC1-4AEC-A32C-36A9A16CC3B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7325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Jenelli</a:t>
            </a:r>
            <a:r>
              <a:rPr lang="es-GT" dirty="0" smtClean="0"/>
              <a:t> </a:t>
            </a:r>
            <a:r>
              <a:rPr lang="es-GT" dirty="0" err="1" smtClean="0"/>
              <a:t>rossmeri</a:t>
            </a:r>
            <a:r>
              <a:rPr lang="es-GT" dirty="0" smtClean="0"/>
              <a:t> soto melgar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err="1" smtClean="0"/>
              <a:t>Ssegundo</a:t>
            </a:r>
            <a:r>
              <a:rPr lang="es-GT" dirty="0" smtClean="0"/>
              <a:t> básico</a:t>
            </a:r>
          </a:p>
          <a:p>
            <a:r>
              <a:rPr lang="es-GT" dirty="0" err="1" smtClean="0"/>
              <a:t>Seccion</a:t>
            </a:r>
            <a:r>
              <a:rPr lang="es-GT" dirty="0" smtClean="0"/>
              <a:t>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04898588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</a:t>
            </a:r>
            <a:r>
              <a:rPr lang="es-GT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</a:t>
            </a:r>
            <a:r>
              <a:rPr lang="es-GT" dirty="0" err="1" smtClean="0"/>
              <a:t>npueden</a:t>
            </a:r>
            <a:r>
              <a:rPr lang="es-GT" dirty="0" smtClean="0"/>
              <a:t> </a:t>
            </a:r>
            <a:r>
              <a:rPr lang="es-GT" dirty="0" err="1" smtClean="0"/>
              <a:t>momer</a:t>
            </a:r>
            <a:r>
              <a:rPr lang="es-GT" dirty="0" smtClean="0"/>
              <a:t> los ojos, en </a:t>
            </a:r>
            <a:r>
              <a:rPr lang="es-GT" dirty="0" err="1" smtClean="0"/>
              <a:t>nlugar</a:t>
            </a:r>
            <a:r>
              <a:rPr lang="es-GT" dirty="0" smtClean="0"/>
              <a:t> de eso pueden mover </a:t>
            </a:r>
            <a:r>
              <a:rPr lang="es-GT" dirty="0" err="1" smtClean="0"/>
              <a:t>loav</a:t>
            </a:r>
            <a:r>
              <a:rPr lang="es-GT" dirty="0" smtClean="0"/>
              <a:t> cabes asta 270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712208" y="4100975"/>
            <a:ext cx="1889760" cy="213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Elipse 7"/>
          <p:cNvSpPr/>
          <p:nvPr/>
        </p:nvSpPr>
        <p:spPr>
          <a:xfrm>
            <a:off x="5199888" y="3186575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6114288" y="4558175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Elipse 10"/>
          <p:cNvSpPr/>
          <p:nvPr/>
        </p:nvSpPr>
        <p:spPr>
          <a:xfrm>
            <a:off x="4091748" y="4395441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26031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8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27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Jenelli rossmeri soto melgar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Jenelli rossmeri soto melgar</dc:title>
  <dc:creator>GNet</dc:creator>
  <cp:lastModifiedBy>GNet</cp:lastModifiedBy>
  <cp:revision>3</cp:revision>
  <dcterms:created xsi:type="dcterms:W3CDTF">2025-10-16T17:34:53Z</dcterms:created>
  <dcterms:modified xsi:type="dcterms:W3CDTF">2025-10-16T17:53:24Z</dcterms:modified>
</cp:coreProperties>
</file>