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9695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76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064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4471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0102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8874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1225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125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928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152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069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448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4334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302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746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4062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7756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13D6BF0-CDE5-40DE-8834-7824850CA646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CE361B0-6F53-4DA9-8980-A3BC52174A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109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EDA66-D4BE-4B71-9A8E-C79336CA84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JENELLI ROSSMERITO SOT MELGAR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A4E1CE-4B17-4DBB-812B-EA46C565A3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	grado segundo</a:t>
            </a:r>
          </a:p>
          <a:p>
            <a:r>
              <a:rPr lang="es-ES" dirty="0" err="1"/>
              <a:t>Seccion</a:t>
            </a:r>
            <a:r>
              <a:rPr lang="es-ES" dirty="0"/>
              <a:t> c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94163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4EFD81-79EB-4CE0-A8D0-EDCD65AF6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venus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F31E9A-CF28-4496-9903-C4735731A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 </a:t>
            </a:r>
            <a:r>
              <a:rPr lang="es-ES" dirty="0" err="1"/>
              <a:t>dia</a:t>
            </a:r>
            <a:r>
              <a:rPr lang="es-ES" dirty="0"/>
              <a:t> </a:t>
            </a:r>
            <a:r>
              <a:rPr lang="es-ES" dirty="0" err="1"/>
              <a:t>dera</a:t>
            </a:r>
            <a:r>
              <a:rPr lang="es-ES" dirty="0"/>
              <a:t> mas que un </a:t>
            </a:r>
            <a:r>
              <a:rPr lang="es-ES" dirty="0" err="1"/>
              <a:t>año,que</a:t>
            </a:r>
            <a:r>
              <a:rPr lang="es-ES" dirty="0"/>
              <a:t> tarda mas tiempo en </a:t>
            </a:r>
            <a:r>
              <a:rPr lang="es-ES" dirty="0" err="1"/>
              <a:t>jirar</a:t>
            </a:r>
            <a:r>
              <a:rPr lang="es-ES" dirty="0"/>
              <a:t> sobre si mismo que </a:t>
            </a:r>
            <a:r>
              <a:rPr lang="es-ES" dirty="0" err="1"/>
              <a:t>endra</a:t>
            </a:r>
            <a:r>
              <a:rPr lang="es-ES" dirty="0"/>
              <a:t> una vuelta alrededor del sol</a:t>
            </a:r>
            <a:endParaRPr lang="es-GT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953A3626-6ED1-4AE9-A05A-F80DE45F74C7}"/>
              </a:ext>
            </a:extLst>
          </p:cNvPr>
          <p:cNvSpPr/>
          <p:nvPr/>
        </p:nvSpPr>
        <p:spPr>
          <a:xfrm>
            <a:off x="2305318" y="647700"/>
            <a:ext cx="1481071" cy="1456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BFB981B-7229-44F3-A74F-81C3DCB39E08}"/>
              </a:ext>
            </a:extLst>
          </p:cNvPr>
          <p:cNvSpPr txBox="1"/>
          <p:nvPr/>
        </p:nvSpPr>
        <p:spPr>
          <a:xfrm>
            <a:off x="11506199" y="6211669"/>
            <a:ext cx="685801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/>
              <a:t>mo</a:t>
            </a:r>
            <a:r>
              <a:rPr lang="es-ES" b="1" dirty="0"/>
              <a:t>ve</a:t>
            </a:r>
            <a:r>
              <a:rPr lang="es-ES" dirty="0"/>
              <a:t>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0144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</TotalTime>
  <Words>35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JENELLI ROSSMERITO SOT MELGAR</vt:lpstr>
      <vt:lpstr>venus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JENELLI ROSSMERITO SOT MELGAR</dc:title>
  <dc:creator>GNet</dc:creator>
  <cp:lastModifiedBy>GNet</cp:lastModifiedBy>
  <cp:revision>3</cp:revision>
  <dcterms:created xsi:type="dcterms:W3CDTF">2025-10-23T17:33:28Z</dcterms:created>
  <dcterms:modified xsi:type="dcterms:W3CDTF">2025-10-23T17:51:12Z</dcterms:modified>
</cp:coreProperties>
</file>