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553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144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860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8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556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4881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152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1634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916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971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704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442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28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204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206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239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542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F26ED0-CD2C-4E42-942C-9FDC43A17F01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0BBCD5-5BA5-4B6A-A339-E6507473E27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935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Jorge Gabriel </a:t>
            </a:r>
            <a:r>
              <a:rPr lang="es-GT" dirty="0"/>
              <a:t>S</a:t>
            </a:r>
            <a:r>
              <a:rPr lang="es-GT" dirty="0" smtClean="0"/>
              <a:t>uazo </a:t>
            </a:r>
            <a:r>
              <a:rPr lang="es-GT" dirty="0" err="1"/>
              <a:t>M</a:t>
            </a:r>
            <a:r>
              <a:rPr lang="es-GT" dirty="0" err="1" smtClean="0"/>
              <a:t>ejia</a:t>
            </a:r>
            <a:r>
              <a:rPr lang="es-GT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2 </a:t>
            </a:r>
            <a:r>
              <a:rPr lang="es-GT" dirty="0" err="1" smtClean="0"/>
              <a:t>Basico</a:t>
            </a:r>
            <a:r>
              <a:rPr lang="es-GT" dirty="0" smtClean="0"/>
              <a:t> sección c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2772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artantida</a:t>
            </a:r>
            <a:r>
              <a:rPr lang="es-GT" dirty="0" smtClean="0"/>
              <a:t> se encuentran las cascadas de sangre, pero en realidad son rojas por el hierro en 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05005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87737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Jorge Gabriel Suazo Mejia </vt:lpstr>
      <vt:lpstr>Rios que parecen sangre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Jorge Gabriel Suazo Mejia</dc:title>
  <dc:creator>GNet</dc:creator>
  <cp:lastModifiedBy>GNet</cp:lastModifiedBy>
  <cp:revision>3</cp:revision>
  <dcterms:created xsi:type="dcterms:W3CDTF">2025-10-09T17:38:17Z</dcterms:created>
  <dcterms:modified xsi:type="dcterms:W3CDTF">2025-10-09T17:50:52Z</dcterms:modified>
</cp:coreProperties>
</file>