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BDA29AB-F593-446C-91CC-B333D0AD24CA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FDBBC06-E635-4DE8-A591-5246766A6B43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87181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A29AB-F593-446C-91CC-B333D0AD24CA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BC06-E635-4DE8-A591-5246766A6B4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56247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A29AB-F593-446C-91CC-B333D0AD24CA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BC06-E635-4DE8-A591-5246766A6B4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24533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A29AB-F593-446C-91CC-B333D0AD24CA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BC06-E635-4DE8-A591-5246766A6B43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1070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A29AB-F593-446C-91CC-B333D0AD24CA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BC06-E635-4DE8-A591-5246766A6B4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81112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A29AB-F593-446C-91CC-B333D0AD24CA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BC06-E635-4DE8-A591-5246766A6B4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7158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A29AB-F593-446C-91CC-B333D0AD24CA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BC06-E635-4DE8-A591-5246766A6B4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43890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A29AB-F593-446C-91CC-B333D0AD24CA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BC06-E635-4DE8-A591-5246766A6B4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25824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A29AB-F593-446C-91CC-B333D0AD24CA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BC06-E635-4DE8-A591-5246766A6B4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33542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A29AB-F593-446C-91CC-B333D0AD24CA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BC06-E635-4DE8-A591-5246766A6B4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37358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A29AB-F593-446C-91CC-B333D0AD24CA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BC06-E635-4DE8-A591-5246766A6B4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1880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A29AB-F593-446C-91CC-B333D0AD24CA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BC06-E635-4DE8-A591-5246766A6B4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92106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A29AB-F593-446C-91CC-B333D0AD24CA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BC06-E635-4DE8-A591-5246766A6B4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57496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A29AB-F593-446C-91CC-B333D0AD24CA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BC06-E635-4DE8-A591-5246766A6B4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30496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A29AB-F593-446C-91CC-B333D0AD24CA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BC06-E635-4DE8-A591-5246766A6B4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1121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A29AB-F593-446C-91CC-B333D0AD24CA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BC06-E635-4DE8-A591-5246766A6B4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02531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A29AB-F593-446C-91CC-B333D0AD24CA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BC06-E635-4DE8-A591-5246766A6B4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7749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BDA29AB-F593-446C-91CC-B333D0AD24CA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FDBBC06-E635-4DE8-A591-5246766A6B4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41999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GT" dirty="0" smtClean="0"/>
              <a:t>Lourdes Catalina Valenzuela </a:t>
            </a:r>
            <a:r>
              <a:rPr lang="es-GT" dirty="0" err="1" smtClean="0"/>
              <a:t>Yan</a:t>
            </a:r>
            <a:r>
              <a:rPr lang="es-GT" dirty="0" smtClean="0"/>
              <a:t> 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GT" dirty="0" smtClean="0"/>
              <a:t>Segundo </a:t>
            </a:r>
            <a:r>
              <a:rPr lang="es-GT" dirty="0" err="1" smtClean="0"/>
              <a:t>Basico</a:t>
            </a:r>
            <a:r>
              <a:rPr lang="es-GT" dirty="0" smtClean="0"/>
              <a:t> </a:t>
            </a:r>
          </a:p>
          <a:p>
            <a:r>
              <a:rPr lang="es-GT" dirty="0" err="1" smtClean="0"/>
              <a:t>Seccion</a:t>
            </a:r>
            <a:r>
              <a:rPr lang="es-GT" dirty="0" smtClean="0"/>
              <a:t> C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9144260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Los pulpos.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GT" dirty="0" smtClean="0"/>
              <a:t>Tienen tres corazones además su sangre es azul porque tiene cobre en lugar de hierro.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8650309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err="1" smtClean="0"/>
              <a:t>Rios</a:t>
            </a:r>
            <a:r>
              <a:rPr lang="es-GT" dirty="0" smtClean="0"/>
              <a:t> que parecen sangre.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GT" dirty="0" smtClean="0"/>
              <a:t>En la </a:t>
            </a:r>
            <a:r>
              <a:rPr lang="es-GT" dirty="0" err="1" smtClean="0"/>
              <a:t>antartida</a:t>
            </a:r>
            <a:r>
              <a:rPr lang="es-GT" dirty="0" smtClean="0"/>
              <a:t> se encuentran las cascadas de sangre, pero en realidad son rojas por el hierro en el agua.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2393335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16</TotalTime>
  <Words>54</Words>
  <Application>Microsoft Office PowerPoint</Application>
  <PresentationFormat>Panorámica</PresentationFormat>
  <Paragraphs>7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Lourdes Catalina Valenzuela Yan </vt:lpstr>
      <vt:lpstr>Los pulpos.</vt:lpstr>
      <vt:lpstr>Rios que parecen sangre.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Lourdes Catalina Valenzuela Yan</dc:title>
  <dc:creator>GNet</dc:creator>
  <cp:lastModifiedBy>GNet</cp:lastModifiedBy>
  <cp:revision>3</cp:revision>
  <dcterms:created xsi:type="dcterms:W3CDTF">2025-10-09T17:34:14Z</dcterms:created>
  <dcterms:modified xsi:type="dcterms:W3CDTF">2025-10-09T17:50:45Z</dcterms:modified>
</cp:coreProperties>
</file>