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20" y="6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7B0A5-AC79-4612-A4C4-A35DA400917F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CBDC6-137A-48F0-A415-6487D6AA967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61893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7B0A5-AC79-4612-A4C4-A35DA400917F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CBDC6-137A-48F0-A415-6487D6AA967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80242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7B0A5-AC79-4612-A4C4-A35DA400917F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CBDC6-137A-48F0-A415-6487D6AA9676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12250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7B0A5-AC79-4612-A4C4-A35DA400917F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CBDC6-137A-48F0-A415-6487D6AA967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601452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7B0A5-AC79-4612-A4C4-A35DA400917F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CBDC6-137A-48F0-A415-6487D6AA9676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665158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7B0A5-AC79-4612-A4C4-A35DA400917F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CBDC6-137A-48F0-A415-6487D6AA967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972661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7B0A5-AC79-4612-A4C4-A35DA400917F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CBDC6-137A-48F0-A415-6487D6AA967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850664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7B0A5-AC79-4612-A4C4-A35DA400917F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CBDC6-137A-48F0-A415-6487D6AA967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1028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7B0A5-AC79-4612-A4C4-A35DA400917F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CBDC6-137A-48F0-A415-6487D6AA967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44367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7B0A5-AC79-4612-A4C4-A35DA400917F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CBDC6-137A-48F0-A415-6487D6AA967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0521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7B0A5-AC79-4612-A4C4-A35DA400917F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CBDC6-137A-48F0-A415-6487D6AA967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89279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7B0A5-AC79-4612-A4C4-A35DA400917F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CBDC6-137A-48F0-A415-6487D6AA967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52829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7B0A5-AC79-4612-A4C4-A35DA400917F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CBDC6-137A-48F0-A415-6487D6AA967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35560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7B0A5-AC79-4612-A4C4-A35DA400917F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CBDC6-137A-48F0-A415-6487D6AA967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06538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7B0A5-AC79-4612-A4C4-A35DA400917F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CBDC6-137A-48F0-A415-6487D6AA967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84441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7B0A5-AC79-4612-A4C4-A35DA400917F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CBDC6-137A-48F0-A415-6487D6AA967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67763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77B0A5-AC79-4612-A4C4-A35DA400917F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0CCBDC6-137A-48F0-A415-6487D6AA9676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64011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Lourdes Catalina Valenzuela </a:t>
            </a:r>
            <a:r>
              <a:rPr lang="es-GT" dirty="0" err="1" smtClean="0"/>
              <a:t>Yan</a:t>
            </a:r>
            <a:r>
              <a:rPr lang="es-GT" dirty="0" smtClean="0"/>
              <a:t>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Segundo </a:t>
            </a:r>
            <a:r>
              <a:rPr lang="es-GT" dirty="0" err="1" smtClean="0"/>
              <a:t>Basico</a:t>
            </a:r>
            <a:r>
              <a:rPr lang="es-GT" dirty="0" smtClean="0"/>
              <a:t> </a:t>
            </a:r>
            <a:r>
              <a:rPr lang="es-GT" dirty="0" err="1" smtClean="0"/>
              <a:t>Seccion</a:t>
            </a:r>
            <a:r>
              <a:rPr lang="es-GT" dirty="0" smtClean="0"/>
              <a:t> C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9667329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Los </a:t>
            </a:r>
            <a:r>
              <a:rPr lang="es-GT" dirty="0" err="1" smtClean="0"/>
              <a:t>Buhos</a:t>
            </a:r>
            <a:r>
              <a:rPr lang="es-GT" dirty="0"/>
              <a:t>.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No pueden mover los ojos, en lugar de eso pueden mover la cabeza  hasta 270 grados.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4716379" y="4010526"/>
            <a:ext cx="1499937" cy="20308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Acorde 4"/>
          <p:cNvSpPr/>
          <p:nvPr/>
        </p:nvSpPr>
        <p:spPr>
          <a:xfrm rot="3298990">
            <a:off x="4456204" y="4128176"/>
            <a:ext cx="625643" cy="473242"/>
          </a:xfrm>
          <a:prstGeom prst="chor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Combinar 5"/>
          <p:cNvSpPr/>
          <p:nvPr/>
        </p:nvSpPr>
        <p:spPr>
          <a:xfrm>
            <a:off x="5123447" y="4683044"/>
            <a:ext cx="685800" cy="685800"/>
          </a:xfrm>
          <a:prstGeom prst="flowChartMer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Acorde 6"/>
          <p:cNvSpPr/>
          <p:nvPr/>
        </p:nvSpPr>
        <p:spPr>
          <a:xfrm rot="10314044">
            <a:off x="5846323" y="4050629"/>
            <a:ext cx="609600" cy="569494"/>
          </a:xfrm>
          <a:prstGeom prst="chor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Elipse 7"/>
          <p:cNvSpPr/>
          <p:nvPr/>
        </p:nvSpPr>
        <p:spPr>
          <a:xfrm>
            <a:off x="5007220" y="3590384"/>
            <a:ext cx="832144" cy="7058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9" name="Cerrar llave 8"/>
          <p:cNvSpPr/>
          <p:nvPr/>
        </p:nvSpPr>
        <p:spPr>
          <a:xfrm>
            <a:off x="5678767" y="5945516"/>
            <a:ext cx="108225" cy="72965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0" name="Abrir llave 9"/>
          <p:cNvSpPr/>
          <p:nvPr/>
        </p:nvSpPr>
        <p:spPr>
          <a:xfrm>
            <a:off x="5123447" y="5906803"/>
            <a:ext cx="342900" cy="750671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1" name="Combinar 10"/>
          <p:cNvSpPr/>
          <p:nvPr/>
        </p:nvSpPr>
        <p:spPr>
          <a:xfrm rot="13169735">
            <a:off x="5669947" y="3416067"/>
            <a:ext cx="338833" cy="325816"/>
          </a:xfrm>
          <a:prstGeom prst="flowChartMer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2" name="Combinar 11"/>
          <p:cNvSpPr/>
          <p:nvPr/>
        </p:nvSpPr>
        <p:spPr>
          <a:xfrm rot="8753122">
            <a:off x="4847604" y="3432432"/>
            <a:ext cx="319229" cy="293086"/>
          </a:xfrm>
          <a:prstGeom prst="flowChartMer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7161106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</TotalTime>
  <Words>29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Lourdes Catalina Valenzuela Yan </vt:lpstr>
      <vt:lpstr>Los Buhos.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Lourdes Catalina Valenzuela Yan</dc:title>
  <dc:creator>GNet</dc:creator>
  <cp:lastModifiedBy>GNet</cp:lastModifiedBy>
  <cp:revision>3</cp:revision>
  <dcterms:created xsi:type="dcterms:W3CDTF">2025-10-16T17:34:52Z</dcterms:created>
  <dcterms:modified xsi:type="dcterms:W3CDTF">2025-10-16T17:53:28Z</dcterms:modified>
</cp:coreProperties>
</file>