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6347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381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7571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5718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170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4873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706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79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405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415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72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412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710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436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968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964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1712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C2019F-357D-458F-81B0-A0C9B717781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66BD81-A6F8-4BF2-972C-9D7F47052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4017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Lourdes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  <a:r>
              <a:rPr lang="es-GT" dirty="0" err="1" smtClean="0"/>
              <a:t>Basico</a:t>
            </a:r>
            <a:r>
              <a:rPr lang="es-GT" dirty="0" smtClean="0"/>
              <a:t>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02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girar sobre si mismo que en dar una vuelta alrededor del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rot="21350663">
            <a:off x="2298138" y="1092425"/>
            <a:ext cx="914400" cy="7201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1204771" y="6423932"/>
            <a:ext cx="79302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5869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Lourdes Valenzuela</vt:lpstr>
      <vt:lpstr>Venus.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Lourdes Valenzuela</dc:title>
  <dc:creator>GNet</dc:creator>
  <cp:lastModifiedBy>GNet</cp:lastModifiedBy>
  <cp:revision>3</cp:revision>
  <dcterms:created xsi:type="dcterms:W3CDTF">2025-10-23T17:34:05Z</dcterms:created>
  <dcterms:modified xsi:type="dcterms:W3CDTF">2025-10-23T17:50:45Z</dcterms:modified>
</cp:coreProperties>
</file>