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70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17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01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63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48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512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840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481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278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45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911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789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050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87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7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34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29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12895D-B59F-4065-A779-72F41CE6700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9DDB9C-A4AE-4DE5-997A-50EF0B491E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73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CESAR AEXANDER URBANO VALLE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2DO 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84827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SE ENCUENTRAN LAS CASCADAS DE SANGRE,PERO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6885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SU SANGRE ES AZUL PORQUE TIENEN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86351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44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CESAR AEXANDER URBANO VALLE</vt:lpstr>
      <vt:lpstr>RIOS QUE PARESEN SANGRE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 AEXANDER URBANO VALLE</dc:title>
  <dc:creator>GNet</dc:creator>
  <cp:lastModifiedBy>GNet</cp:lastModifiedBy>
  <cp:revision>3</cp:revision>
  <dcterms:created xsi:type="dcterms:W3CDTF">2025-10-09T17:37:17Z</dcterms:created>
  <dcterms:modified xsi:type="dcterms:W3CDTF">2025-10-09T17:50:45Z</dcterms:modified>
</cp:coreProperties>
</file>