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87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965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7393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8888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223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4113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1794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607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270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98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470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808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773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4146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596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4783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C5E81-F1D6-4F05-8B50-21BB1D49834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4A78AC2-DB08-4A47-9EAD-4C8C2CE233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2330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CESAR ALEXANDER URBANO VALLE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 DO</a:t>
            </a:r>
          </a:p>
          <a:p>
            <a:r>
              <a:rPr lang="es-ES" dirty="0" smtClean="0"/>
              <a:t>SECCION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430960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BUHOS.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MOBER LOS HOJOS, EN LUGAR DE ESO PUEDE MOBER LA CABEZA HASTA 270 GRADOS</a:t>
            </a:r>
            <a:endParaRPr lang="es-GT" dirty="0"/>
          </a:p>
        </p:txBody>
      </p:sp>
      <p:cxnSp>
        <p:nvCxnSpPr>
          <p:cNvPr id="6" name="Conector recto de flecha 5"/>
          <p:cNvCxnSpPr/>
          <p:nvPr/>
        </p:nvCxnSpPr>
        <p:spPr>
          <a:xfrm flipH="1">
            <a:off x="5181600" y="5074409"/>
            <a:ext cx="74115" cy="90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ipse 6"/>
          <p:cNvSpPr/>
          <p:nvPr/>
        </p:nvSpPr>
        <p:spPr>
          <a:xfrm>
            <a:off x="4762498" y="4411133"/>
            <a:ext cx="1972734" cy="16679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6214533" y="5943600"/>
            <a:ext cx="16934" cy="499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H="1">
            <a:off x="5444067" y="5943600"/>
            <a:ext cx="16933" cy="5418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2" name="Triángulo isósceles 11"/>
          <p:cNvSpPr/>
          <p:nvPr/>
        </p:nvSpPr>
        <p:spPr>
          <a:xfrm rot="10800000">
            <a:off x="5130801" y="3996264"/>
            <a:ext cx="1134533" cy="592667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Elipse 13"/>
          <p:cNvSpPr/>
          <p:nvPr/>
        </p:nvSpPr>
        <p:spPr>
          <a:xfrm>
            <a:off x="5287433" y="3564466"/>
            <a:ext cx="821267" cy="44026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5134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12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28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CESAR ALEXANDER URBANO VALLE</vt:lpstr>
      <vt:lpstr>LOS BUHOS.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CESAR ALEXANDER URBANO VALLE</dc:title>
  <dc:creator>GNet</dc:creator>
  <cp:lastModifiedBy>GNet</cp:lastModifiedBy>
  <cp:revision>2</cp:revision>
  <dcterms:created xsi:type="dcterms:W3CDTF">2025-10-16T17:34:52Z</dcterms:created>
  <dcterms:modified xsi:type="dcterms:W3CDTF">2025-10-16T17:54:11Z</dcterms:modified>
</cp:coreProperties>
</file>