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EC152E-F6DB-4A83-B505-6475C655CCB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E3A71B5-468C-4A77-A9FE-882E2669E510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815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152E-F6DB-4A83-B505-6475C655CCB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71B5-468C-4A77-A9FE-882E2669E51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2694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152E-F6DB-4A83-B505-6475C655CCB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71B5-468C-4A77-A9FE-882E2669E51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81051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152E-F6DB-4A83-B505-6475C655CCB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71B5-468C-4A77-A9FE-882E2669E510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6270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152E-F6DB-4A83-B505-6475C655CCB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71B5-468C-4A77-A9FE-882E2669E51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80502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152E-F6DB-4A83-B505-6475C655CCB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71B5-468C-4A77-A9FE-882E2669E51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13205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152E-F6DB-4A83-B505-6475C655CCB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71B5-468C-4A77-A9FE-882E2669E51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01949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152E-F6DB-4A83-B505-6475C655CCB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71B5-468C-4A77-A9FE-882E2669E51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27568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152E-F6DB-4A83-B505-6475C655CCB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71B5-468C-4A77-A9FE-882E2669E51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0300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152E-F6DB-4A83-B505-6475C655CCB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71B5-468C-4A77-A9FE-882E2669E51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8395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152E-F6DB-4A83-B505-6475C655CCB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71B5-468C-4A77-A9FE-882E2669E51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6072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152E-F6DB-4A83-B505-6475C655CCB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71B5-468C-4A77-A9FE-882E2669E51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3233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152E-F6DB-4A83-B505-6475C655CCB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71B5-468C-4A77-A9FE-882E2669E51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6812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152E-F6DB-4A83-B505-6475C655CCB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71B5-468C-4A77-A9FE-882E2669E51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4105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152E-F6DB-4A83-B505-6475C655CCB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71B5-468C-4A77-A9FE-882E2669E51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23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152E-F6DB-4A83-B505-6475C655CCB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71B5-468C-4A77-A9FE-882E2669E51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0646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152E-F6DB-4A83-B505-6475C655CCB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A71B5-468C-4A77-A9FE-882E2669E51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5281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EC152E-F6DB-4A83-B505-6475C655CCBD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E3A71B5-468C-4A77-A9FE-882E2669E51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881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JOSE DAVID VELIZ YAN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SEGUNDO c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534318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RIOS QUE PARENSCEN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En la </a:t>
            </a:r>
            <a:r>
              <a:rPr lang="es-GT" dirty="0" err="1" smtClean="0"/>
              <a:t>antartida</a:t>
            </a:r>
            <a:r>
              <a:rPr lang="es-GT" dirty="0" smtClean="0"/>
              <a:t> se encuentra las cascadas de sangre pero </a:t>
            </a:r>
            <a:r>
              <a:rPr lang="es-GT" dirty="0" err="1" smtClean="0"/>
              <a:t>len</a:t>
            </a:r>
            <a:r>
              <a:rPr lang="es-GT" dirty="0" smtClean="0"/>
              <a:t> </a:t>
            </a:r>
            <a:r>
              <a:rPr lang="es-GT" dirty="0" err="1" smtClean="0"/>
              <a:t>realidada</a:t>
            </a:r>
            <a:r>
              <a:rPr lang="es-GT" dirty="0" smtClean="0"/>
              <a:t> son rojas </a:t>
            </a:r>
            <a:r>
              <a:rPr lang="es-GT" dirty="0" err="1" smtClean="0"/>
              <a:t>prero</a:t>
            </a:r>
            <a:r>
              <a:rPr lang="es-GT" dirty="0" smtClean="0"/>
              <a:t> son rajas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12272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Hola soy David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7976" y="1415696"/>
            <a:ext cx="10394707" cy="3311189"/>
          </a:xfrm>
        </p:spPr>
        <p:txBody>
          <a:bodyPr/>
          <a:lstStyle/>
          <a:p>
            <a:r>
              <a:rPr lang="es-GT" dirty="0" smtClean="0"/>
              <a:t>Que tal mucho gusto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30982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12</TotalTime>
  <Words>40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JOSE DAVID VELIZ YAN</vt:lpstr>
      <vt:lpstr>RIOS QUE PARENSCEN SANGRE </vt:lpstr>
      <vt:lpstr>Hola soy David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 DAVID VELIZ YAN</dc:title>
  <dc:creator>GNet</dc:creator>
  <cp:lastModifiedBy>GNet</cp:lastModifiedBy>
  <cp:revision>2</cp:revision>
  <dcterms:created xsi:type="dcterms:W3CDTF">2025-10-09T17:38:16Z</dcterms:created>
  <dcterms:modified xsi:type="dcterms:W3CDTF">2025-10-09T17:50:58Z</dcterms:modified>
</cp:coreProperties>
</file>