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6046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3673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9122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9952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1521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018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3693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815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317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126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808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329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2672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708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5032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307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51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41A70D8-CC00-4C22-BBD0-D8A6596C3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8FC62D-7F22-476A-98F0-E334AC12D3B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62008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DAVID VELIZ YAN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1945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VENUS.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 porque tarda mas tiempo en girar sobre si mismo que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292096" y="984164"/>
            <a:ext cx="829056" cy="7349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/>
          <p:cNvSpPr txBox="1"/>
          <p:nvPr/>
        </p:nvSpPr>
        <p:spPr>
          <a:xfrm>
            <a:off x="11350752" y="6488668"/>
            <a:ext cx="877824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GT" dirty="0" smtClean="0"/>
              <a:t>Mover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4920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31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DAVID VELIZ YAN </vt:lpstr>
      <vt:lpstr>VENUS.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VELIZ YAN</dc:title>
  <dc:creator>GNet</dc:creator>
  <cp:lastModifiedBy>GNet</cp:lastModifiedBy>
  <cp:revision>3</cp:revision>
  <dcterms:created xsi:type="dcterms:W3CDTF">2025-10-23T17:33:16Z</dcterms:created>
  <dcterms:modified xsi:type="dcterms:W3CDTF">2025-10-23T17:50:56Z</dcterms:modified>
</cp:coreProperties>
</file>