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19" d="100"/>
          <a:sy n="119" d="100"/>
        </p:scale>
        <p:origin x="-354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1810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069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0127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8282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7658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4463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4053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58450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869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686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2489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730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043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299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725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2642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0488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4D531-FD19-49AE-8CC0-DD733E0CC4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F0FCE-23EA-4DB3-857D-2A68F4A3F3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12680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JOSE DAVID VELIZ YAN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468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HOLA QUE tal  me llamo David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3839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927264" y="3003884"/>
            <a:ext cx="2326821" cy="2163536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5208932" y="3106792"/>
            <a:ext cx="1763486" cy="1673679"/>
          </a:xfrm>
          <a:prstGeom prst="star5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113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14</TotalTime>
  <Words>12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Rockwell</vt:lpstr>
      <vt:lpstr>Damask</vt:lpstr>
      <vt:lpstr>JOSE DAVID VELIZ YAN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DAVID VELIZ YAN</dc:title>
  <dc:creator>GNet</dc:creator>
  <cp:lastModifiedBy>GNet</cp:lastModifiedBy>
  <cp:revision>2</cp:revision>
  <dcterms:created xsi:type="dcterms:W3CDTF">2025-10-30T17:28:32Z</dcterms:created>
  <dcterms:modified xsi:type="dcterms:W3CDTF">2025-10-30T17:42:49Z</dcterms:modified>
</cp:coreProperties>
</file>