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76052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851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28712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60673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1528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0062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3418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608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4612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6560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85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8211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1043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691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86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252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32A353-0416-4B2D-8CE5-C24FCBC6218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D7F50EA-7066-4317-80A5-063D55B7BA7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795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TIMOTEO DE JESUS YAN MEJIA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2básico </a:t>
            </a:r>
            <a:r>
              <a:rPr lang="es-GT" dirty="0" err="1" smtClean="0"/>
              <a:t>cesion</a:t>
            </a:r>
            <a:r>
              <a:rPr lang="es-GT" dirty="0" smtClean="0"/>
              <a:t>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9078077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 </a:t>
            </a:r>
            <a:r>
              <a:rPr lang="es-GT" dirty="0" err="1" smtClean="0"/>
              <a:t>hojos</a:t>
            </a:r>
            <a:r>
              <a:rPr lang="es-GT" dirty="0" smtClean="0"/>
              <a:t> en lugar de eso pueden </a:t>
            </a:r>
            <a:r>
              <a:rPr lang="es-GT" dirty="0" err="1" smtClean="0"/>
              <a:t>mobe</a:t>
            </a:r>
            <a:r>
              <a:rPr lang="es-GT" dirty="0" smtClean="0"/>
              <a:t> la cabeza 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051300" y="3784600"/>
            <a:ext cx="1003300" cy="10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4038600" y="4800600"/>
            <a:ext cx="914400" cy="12407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 flipH="1">
            <a:off x="4762500" y="4070118"/>
            <a:ext cx="190500" cy="4449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279900" y="4114800"/>
            <a:ext cx="215900" cy="4694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Cruz 8"/>
          <p:cNvSpPr/>
          <p:nvPr/>
        </p:nvSpPr>
        <p:spPr>
          <a:xfrm>
            <a:off x="4552950" y="5890432"/>
            <a:ext cx="368300" cy="584200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ruz 9"/>
          <p:cNvSpPr/>
          <p:nvPr/>
        </p:nvSpPr>
        <p:spPr>
          <a:xfrm>
            <a:off x="2667000" y="6257726"/>
            <a:ext cx="76200" cy="45719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Cruz 10"/>
          <p:cNvSpPr/>
          <p:nvPr/>
        </p:nvSpPr>
        <p:spPr>
          <a:xfrm>
            <a:off x="4127500" y="5840411"/>
            <a:ext cx="336550" cy="603431"/>
          </a:xfrm>
          <a:prstGeom prst="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4279900" y="5086118"/>
            <a:ext cx="455526" cy="73048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3205076" y="4603286"/>
            <a:ext cx="895350" cy="9656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10020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26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TIMOTEO DE JESUS YAN MEJIA</vt:lpstr>
      <vt:lpstr>Los buos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TIMOTEO DE JESUS YAN MEJIA</dc:title>
  <dc:creator>GNet</dc:creator>
  <cp:lastModifiedBy>GNet</cp:lastModifiedBy>
  <cp:revision>3</cp:revision>
  <dcterms:created xsi:type="dcterms:W3CDTF">2025-10-16T17:34:52Z</dcterms:created>
  <dcterms:modified xsi:type="dcterms:W3CDTF">2025-10-16T17:53:40Z</dcterms:modified>
</cp:coreProperties>
</file>