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08BDF6-7029-4472-B33C-34989DDDE58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EFA367-9FD5-49BD-BA11-00B568D15AE1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503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DF6-7029-4472-B33C-34989DDDE58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367-9FD5-49BD-BA11-00B568D15A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1833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DF6-7029-4472-B33C-34989DDDE58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367-9FD5-49BD-BA11-00B568D15A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0452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DF6-7029-4472-B33C-34989DDDE58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367-9FD5-49BD-BA11-00B568D15AE1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0113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DF6-7029-4472-B33C-34989DDDE58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367-9FD5-49BD-BA11-00B568D15A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88055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DF6-7029-4472-B33C-34989DDDE58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367-9FD5-49BD-BA11-00B568D15A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6808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DF6-7029-4472-B33C-34989DDDE58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367-9FD5-49BD-BA11-00B568D15A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944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DF6-7029-4472-B33C-34989DDDE58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367-9FD5-49BD-BA11-00B568D15A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28929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DF6-7029-4472-B33C-34989DDDE58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367-9FD5-49BD-BA11-00B568D15A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7902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DF6-7029-4472-B33C-34989DDDE58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367-9FD5-49BD-BA11-00B568D15A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2266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DF6-7029-4472-B33C-34989DDDE58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367-9FD5-49BD-BA11-00B568D15A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6455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DF6-7029-4472-B33C-34989DDDE58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367-9FD5-49BD-BA11-00B568D15A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0199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DF6-7029-4472-B33C-34989DDDE58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367-9FD5-49BD-BA11-00B568D15A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5317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DF6-7029-4472-B33C-34989DDDE58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367-9FD5-49BD-BA11-00B568D15A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656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DF6-7029-4472-B33C-34989DDDE58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367-9FD5-49BD-BA11-00B568D15A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2932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DF6-7029-4472-B33C-34989DDDE58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367-9FD5-49BD-BA11-00B568D15A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664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BDF6-7029-4472-B33C-34989DDDE58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367-9FD5-49BD-BA11-00B568D15A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1386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08BDF6-7029-4472-B33C-34989DDDE58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EFA367-9FD5-49BD-BA11-00B568D15AE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2293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JUSTIN MATIAS PICHILLA MEJIA </a:t>
            </a:r>
            <a:r>
              <a:rPr lang="es-ES" dirty="0" smtClean="0">
                <a:sym typeface="Wingdings" panose="05000000000000000000" pitchFamily="2" charset="2"/>
              </a:rPr>
              <a:t>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GRADO: 2DO</a:t>
            </a:r>
          </a:p>
          <a:p>
            <a:r>
              <a:rPr lang="es-ES" dirty="0" smtClean="0"/>
              <a:t>SECCION: 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4052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ADEMAS SU SANGRE ES AZUL PORQUE TIENE COBRES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87598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ANTARTIDA SE CONOCEN LAS CASCADAS DE SANGRE PERO EN REALIDAD SON ROJAS DE COLOR POR EL HIERRO EN EL AGUA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4125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16</TotalTime>
  <Words>54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Impact</vt:lpstr>
      <vt:lpstr>Wingdings</vt:lpstr>
      <vt:lpstr>Evento principal</vt:lpstr>
      <vt:lpstr>JUSTIN MATIAS PICHILLA MEJIA </vt:lpstr>
      <vt:lpstr>LOS PULPOS </vt:lpstr>
      <vt:lpstr>RIOS QUE PARECEN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JUSTIN MATIAS PICHILLA MEJIA </dc:title>
  <dc:creator>GNet</dc:creator>
  <cp:lastModifiedBy>GNet</cp:lastModifiedBy>
  <cp:revision>3</cp:revision>
  <dcterms:created xsi:type="dcterms:W3CDTF">2025-10-10T13:55:02Z</dcterms:created>
  <dcterms:modified xsi:type="dcterms:W3CDTF">2025-10-10T14:11:19Z</dcterms:modified>
</cp:coreProperties>
</file>