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294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84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6367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8218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7607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679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977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822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723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305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657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61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522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215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806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519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7CEC7-7272-46A1-BC27-522B44BF2F8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18E2CD-E505-46E1-B5D7-193D7B763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976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	Justin </a:t>
            </a:r>
            <a:r>
              <a:rPr lang="es-ES" dirty="0" err="1" smtClean="0"/>
              <a:t>Matias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</a:t>
            </a:r>
            <a:r>
              <a:rPr lang="es-GT" dirty="0" smtClean="0"/>
              <a:t> 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A</a:t>
            </a:r>
          </a:p>
        </p:txBody>
      </p:sp>
    </p:spTree>
    <p:extLst>
      <p:ext uri="{BB962C8B-B14F-4D97-AF65-F5344CB8AC3E}">
        <p14:creationId xmlns:p14="http://schemas.microsoft.com/office/powerpoint/2010/main" val="28865125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hasta 270 grados  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																	</a:t>
            </a:r>
            <a:endParaRPr lang="es-GT" dirty="0"/>
          </a:p>
        </p:txBody>
      </p:sp>
      <p:sp>
        <p:nvSpPr>
          <p:cNvPr id="9" name="Cara sonriente 8"/>
          <p:cNvSpPr/>
          <p:nvPr/>
        </p:nvSpPr>
        <p:spPr>
          <a:xfrm>
            <a:off x="3848100" y="3048000"/>
            <a:ext cx="914400" cy="91440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Marco 9"/>
          <p:cNvSpPr/>
          <p:nvPr/>
        </p:nvSpPr>
        <p:spPr>
          <a:xfrm>
            <a:off x="3848100" y="3962400"/>
            <a:ext cx="914400" cy="914400"/>
          </a:xfrm>
          <a:prstGeom prst="fra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Forma en L 10"/>
          <p:cNvSpPr/>
          <p:nvPr/>
        </p:nvSpPr>
        <p:spPr>
          <a:xfrm>
            <a:off x="4381500" y="4849811"/>
            <a:ext cx="381000" cy="520700"/>
          </a:xfrm>
          <a:prstGeom prst="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Forma en L 11"/>
          <p:cNvSpPr/>
          <p:nvPr/>
        </p:nvSpPr>
        <p:spPr>
          <a:xfrm>
            <a:off x="3848100" y="4876800"/>
            <a:ext cx="508000" cy="649619"/>
          </a:xfrm>
          <a:prstGeom prst="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6702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 Justin Matias Pichilla Mejia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Justin Matias Pichilla Mejia</dc:title>
  <dc:creator>GNet</dc:creator>
  <cp:lastModifiedBy>GNet</cp:lastModifiedBy>
  <cp:revision>3</cp:revision>
  <dcterms:created xsi:type="dcterms:W3CDTF">2025-10-17T13:55:43Z</dcterms:created>
  <dcterms:modified xsi:type="dcterms:W3CDTF">2025-10-17T14:13:59Z</dcterms:modified>
</cp:coreProperties>
</file>