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02130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436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7373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4451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6547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0638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2105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236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317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5859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218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513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092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235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566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988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9133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7B27BA0-EA2F-4431-85B9-1ACEBA707F9C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75D7B28-E429-46B5-AC28-9750AB59CE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11001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Justin </a:t>
            </a:r>
            <a:r>
              <a:rPr lang="es-ES" dirty="0" err="1" smtClean="0"/>
              <a:t>Matias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2do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: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191613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0101" y="495300"/>
            <a:ext cx="1498599" cy="1456267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1787" y="2548467"/>
            <a:ext cx="10131425" cy="3649133"/>
          </a:xfrm>
        </p:spPr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 flipH="1">
            <a:off x="3601716" y="700618"/>
            <a:ext cx="1795784" cy="134619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098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83 -0.06944 C 0.31432 -0.06944 0.48919 0.11644 0.48919 0.3456 C 0.48919 0.57477 0.31432 0.76088 0.09883 0.76088 C -0.11693 0.76088 -0.29167 0.57477 -0.29167 0.3456 C -0.29167 0.11644 -0.11693 -0.06944 0.09883 -0.06944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4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32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Justin Matias Pichilla Mejia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Justin Matias Pichilla Mejia</dc:title>
  <dc:creator>GNet</dc:creator>
  <cp:lastModifiedBy>GNet</cp:lastModifiedBy>
  <cp:revision>3</cp:revision>
  <dcterms:created xsi:type="dcterms:W3CDTF">2025-10-24T13:52:53Z</dcterms:created>
  <dcterms:modified xsi:type="dcterms:W3CDTF">2025-10-24T14:09:13Z</dcterms:modified>
</cp:coreProperties>
</file>