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E3FB-D66F-465D-BF25-8BFA3C82DCE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0278-9810-4F0C-9E8C-C815F82E27D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5115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E3FB-D66F-465D-BF25-8BFA3C82DCE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0278-9810-4F0C-9E8C-C815F82E27D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5408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E3FB-D66F-465D-BF25-8BFA3C82DCE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0278-9810-4F0C-9E8C-C815F82E27D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3064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E3FB-D66F-465D-BF25-8BFA3C82DCE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0278-9810-4F0C-9E8C-C815F82E27D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8812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E3FB-D66F-465D-BF25-8BFA3C82DCE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0278-9810-4F0C-9E8C-C815F82E27D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3662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E3FB-D66F-465D-BF25-8BFA3C82DCE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0278-9810-4F0C-9E8C-C815F82E27D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209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E3FB-D66F-465D-BF25-8BFA3C82DCE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0278-9810-4F0C-9E8C-C815F82E27D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1949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E3FB-D66F-465D-BF25-8BFA3C82DCE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0278-9810-4F0C-9E8C-C815F82E27D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763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E3FB-D66F-465D-BF25-8BFA3C82DCE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0278-9810-4F0C-9E8C-C815F82E27D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8226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E3FB-D66F-465D-BF25-8BFA3C82DCE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0278-9810-4F0C-9E8C-C815F82E27D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5608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E3FB-D66F-465D-BF25-8BFA3C82DCE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40278-9810-4F0C-9E8C-C815F82E27D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559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EE3FB-D66F-465D-BF25-8BFA3C82DCE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40278-9810-4F0C-9E8C-C815F82E27D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5573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Justin </a:t>
            </a:r>
            <a:r>
              <a:rPr lang="es-ES" dirty="0" err="1" smtClean="0"/>
              <a:t>Matias</a:t>
            </a:r>
            <a:r>
              <a:rPr lang="es-ES" dirty="0" smtClean="0"/>
              <a:t> </a:t>
            </a:r>
            <a:r>
              <a:rPr lang="es-ES" dirty="0" err="1" smtClean="0"/>
              <a:t>Pichilla</a:t>
            </a:r>
            <a:r>
              <a:rPr lang="es-ES" dirty="0" smtClean="0"/>
              <a:t> </a:t>
            </a:r>
            <a:r>
              <a:rPr lang="es-ES" dirty="0" err="1" smtClean="0"/>
              <a:t>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2do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: A </a:t>
            </a:r>
            <a:endParaRPr lang="es-ES" dirty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3162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¿COMO ESTAS? MUCHO GUSTO, JUEGAS CLASH ROYALE</a:t>
            </a:r>
            <a:r>
              <a:rPr lang="es-ES" smtClean="0"/>
              <a:t>?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88459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GT" dirty="0"/>
          </a:p>
        </p:txBody>
      </p:sp>
      <p:grpSp>
        <p:nvGrpSpPr>
          <p:cNvPr id="7" name="Grupo 6"/>
          <p:cNvGrpSpPr/>
          <p:nvPr/>
        </p:nvGrpSpPr>
        <p:grpSpPr>
          <a:xfrm>
            <a:off x="4661275" y="2850777"/>
            <a:ext cx="2801844" cy="2259106"/>
            <a:chOff x="4661275" y="2850777"/>
            <a:chExt cx="2801844" cy="2259106"/>
          </a:xfrm>
        </p:grpSpPr>
        <p:sp>
          <p:nvSpPr>
            <p:cNvPr id="6" name="Elipse 5"/>
            <p:cNvSpPr/>
            <p:nvPr/>
          </p:nvSpPr>
          <p:spPr>
            <a:xfrm>
              <a:off x="4661275" y="2850777"/>
              <a:ext cx="2801844" cy="22591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839074" y="3005333"/>
              <a:ext cx="2522657" cy="1762132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57454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Justin Matias Pichilla Mejia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Justin Matias Pichilla Mejia</dc:title>
  <dc:creator>GNet</dc:creator>
  <cp:lastModifiedBy>GNet</cp:lastModifiedBy>
  <cp:revision>3</cp:revision>
  <dcterms:created xsi:type="dcterms:W3CDTF">2025-10-31T14:00:29Z</dcterms:created>
  <dcterms:modified xsi:type="dcterms:W3CDTF">2025-10-31T14:12:22Z</dcterms:modified>
</cp:coreProperties>
</file>