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2FCF60B-4CF9-49AC-AEF7-C418245A05AF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31564C6-D05D-477C-B742-29833C011B0D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33703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F60B-4CF9-49AC-AEF7-C418245A05AF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564C6-D05D-477C-B742-29833C011B0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75060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F60B-4CF9-49AC-AEF7-C418245A05AF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564C6-D05D-477C-B742-29833C011B0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59547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F60B-4CF9-49AC-AEF7-C418245A05AF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564C6-D05D-477C-B742-29833C011B0D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4794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F60B-4CF9-49AC-AEF7-C418245A05AF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564C6-D05D-477C-B742-29833C011B0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76754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F60B-4CF9-49AC-AEF7-C418245A05AF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564C6-D05D-477C-B742-29833C011B0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94975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F60B-4CF9-49AC-AEF7-C418245A05AF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564C6-D05D-477C-B742-29833C011B0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59924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F60B-4CF9-49AC-AEF7-C418245A05AF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564C6-D05D-477C-B742-29833C011B0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37806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F60B-4CF9-49AC-AEF7-C418245A05AF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564C6-D05D-477C-B742-29833C011B0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48799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F60B-4CF9-49AC-AEF7-C418245A05AF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564C6-D05D-477C-B742-29833C011B0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39897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F60B-4CF9-49AC-AEF7-C418245A05AF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564C6-D05D-477C-B742-29833C011B0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76364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F60B-4CF9-49AC-AEF7-C418245A05AF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564C6-D05D-477C-B742-29833C011B0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45377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F60B-4CF9-49AC-AEF7-C418245A05AF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564C6-D05D-477C-B742-29833C011B0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82292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F60B-4CF9-49AC-AEF7-C418245A05AF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564C6-D05D-477C-B742-29833C011B0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75304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F60B-4CF9-49AC-AEF7-C418245A05AF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564C6-D05D-477C-B742-29833C011B0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33589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F60B-4CF9-49AC-AEF7-C418245A05AF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564C6-D05D-477C-B742-29833C011B0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4010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F60B-4CF9-49AC-AEF7-C418245A05AF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564C6-D05D-477C-B742-29833C011B0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45913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2FCF60B-4CF9-49AC-AEF7-C418245A05AF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31564C6-D05D-477C-B742-29833C011B0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16604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JOSE ANDRES QUEVEDO MORALES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GRADO, 2DO</a:t>
            </a:r>
          </a:p>
          <a:p>
            <a:r>
              <a:rPr lang="es-ES" dirty="0" smtClean="0"/>
              <a:t>SECCION, A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40494167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PULPOS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TIENEN 3 CORAZONES ADEMAS SU SANGRE ES AZUL PORQUE TIENE COBRE EN LUGAR DE HIERRO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9715060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RIOS QUE PARECEN SANGRE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EN LA ANTARTIDA SE CONOCEN LAS CASCADAS DE SANGRE PERO EN REALIDAD SON ROJAS POR EL HIERRO EN EL AGUA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9792148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 principal]]</Template>
  <TotalTime>16</TotalTime>
  <Words>51</Words>
  <Application>Microsoft Office PowerPoint</Application>
  <PresentationFormat>Panorámica</PresentationFormat>
  <Paragraphs>7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Impact</vt:lpstr>
      <vt:lpstr>Evento principal</vt:lpstr>
      <vt:lpstr>JOSE ANDRES QUEVEDO MORALES</vt:lpstr>
      <vt:lpstr>LOS PULPOS </vt:lpstr>
      <vt:lpstr>RIOS QUE PARECEN SANGRE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JOSE ANDRES QUEVEDO MORALES</dc:title>
  <dc:creator>GNet</dc:creator>
  <cp:lastModifiedBy>GNet</cp:lastModifiedBy>
  <cp:revision>3</cp:revision>
  <dcterms:created xsi:type="dcterms:W3CDTF">2025-10-10T13:55:05Z</dcterms:created>
  <dcterms:modified xsi:type="dcterms:W3CDTF">2025-10-10T14:11:19Z</dcterms:modified>
</cp:coreProperties>
</file>