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8329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4953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28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1851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2482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024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064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9299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143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882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826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770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142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2344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1511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31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399DB-00D2-48C9-B878-C6480731E34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AAB3E73-61F1-4EA3-95E1-B2D43C1C08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909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JOSE ANDRES QUEVEDO MORALES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2DO </a:t>
            </a:r>
          </a:p>
          <a:p>
            <a:r>
              <a:rPr lang="es-ES" dirty="0" smtClean="0"/>
              <a:t>SECCION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5495118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 MOVER LA CABEZA HASTA 270 GRADOS </a:t>
            </a:r>
            <a:endParaRPr lang="es-GT" dirty="0"/>
          </a:p>
        </p:txBody>
      </p:sp>
      <p:sp>
        <p:nvSpPr>
          <p:cNvPr id="4" name="Cara sonriente 3"/>
          <p:cNvSpPr/>
          <p:nvPr/>
        </p:nvSpPr>
        <p:spPr>
          <a:xfrm>
            <a:off x="3340100" y="3263900"/>
            <a:ext cx="2400300" cy="2070100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xtracto 4"/>
          <p:cNvSpPr/>
          <p:nvPr/>
        </p:nvSpPr>
        <p:spPr>
          <a:xfrm>
            <a:off x="4975668" y="2857500"/>
            <a:ext cx="586932" cy="495300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xtracto 5"/>
          <p:cNvSpPr/>
          <p:nvPr/>
        </p:nvSpPr>
        <p:spPr>
          <a:xfrm>
            <a:off x="3644900" y="2857500"/>
            <a:ext cx="596900" cy="596900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fuera de página 6"/>
          <p:cNvSpPr/>
          <p:nvPr/>
        </p:nvSpPr>
        <p:spPr>
          <a:xfrm>
            <a:off x="3810000" y="5334000"/>
            <a:ext cx="1638300" cy="1103311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Forma en L 7"/>
          <p:cNvSpPr/>
          <p:nvPr/>
        </p:nvSpPr>
        <p:spPr>
          <a:xfrm>
            <a:off x="5092700" y="6271551"/>
            <a:ext cx="469900" cy="586449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Forma en L 8"/>
          <p:cNvSpPr/>
          <p:nvPr/>
        </p:nvSpPr>
        <p:spPr>
          <a:xfrm>
            <a:off x="3810000" y="6271551"/>
            <a:ext cx="431800" cy="586449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Sol 9"/>
          <p:cNvSpPr/>
          <p:nvPr/>
        </p:nvSpPr>
        <p:spPr>
          <a:xfrm>
            <a:off x="6934200" y="0"/>
            <a:ext cx="927100" cy="9779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Nube 10"/>
          <p:cNvSpPr/>
          <p:nvPr/>
        </p:nvSpPr>
        <p:spPr>
          <a:xfrm>
            <a:off x="4140200" y="952500"/>
            <a:ext cx="1130300" cy="4699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Nube 11"/>
          <p:cNvSpPr/>
          <p:nvPr/>
        </p:nvSpPr>
        <p:spPr>
          <a:xfrm>
            <a:off x="6731000" y="1282700"/>
            <a:ext cx="1333500" cy="48194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747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26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JOSE ANDRES QUEVEDO MORALES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ANDRES QUEVEDO MORALES</dc:title>
  <dc:creator>GNet</dc:creator>
  <cp:lastModifiedBy>GNet</cp:lastModifiedBy>
  <cp:revision>3</cp:revision>
  <dcterms:created xsi:type="dcterms:W3CDTF">2025-10-17T13:55:45Z</dcterms:created>
  <dcterms:modified xsi:type="dcterms:W3CDTF">2025-10-17T14:13:44Z</dcterms:modified>
</cp:coreProperties>
</file>