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7441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591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053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928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516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485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133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352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992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111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4857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587B5-FCC5-4C47-8978-D3BD05278922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9F519-9A22-48E5-B8F3-804E03C3E94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090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ANDRES QUEVEDO MORALES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2DO</a:t>
            </a:r>
          </a:p>
          <a:p>
            <a:r>
              <a:rPr lang="es-ES" dirty="0" smtClean="0"/>
              <a:t>SECCION 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3569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HOLA, COMO ESTA</a:t>
            </a:r>
            <a:r>
              <a:rPr lang="es-GT" dirty="0" smtClean="0"/>
              <a:t> GUSTO </a:t>
            </a:r>
            <a:r>
              <a:rPr lang="es-GT" smtClean="0"/>
              <a:t>EN CONOCERLA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943152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762500" y="2934494"/>
            <a:ext cx="2346325" cy="2399506"/>
            <a:chOff x="4762500" y="2934494"/>
            <a:chExt cx="2346325" cy="2399506"/>
          </a:xfrm>
        </p:grpSpPr>
        <p:sp>
          <p:nvSpPr>
            <p:cNvPr id="5" name="Elipse 4"/>
            <p:cNvSpPr/>
            <p:nvPr/>
          </p:nvSpPr>
          <p:spPr>
            <a:xfrm>
              <a:off x="4762500" y="2934494"/>
              <a:ext cx="2346325" cy="239950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902200" y="2934494"/>
              <a:ext cx="2057400" cy="21336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88896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JOSE ANDRES QUEVEDO MORALES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ANDRES QUEVEDO MORALES</dc:title>
  <dc:creator>GNet</dc:creator>
  <cp:lastModifiedBy>GNet</cp:lastModifiedBy>
  <cp:revision>3</cp:revision>
  <dcterms:created xsi:type="dcterms:W3CDTF">2025-10-31T13:52:29Z</dcterms:created>
  <dcterms:modified xsi:type="dcterms:W3CDTF">2025-10-31T14:12:49Z</dcterms:modified>
</cp:coreProperties>
</file>