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7040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797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1824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7543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7471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3113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140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2345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8908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865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564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022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526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960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6121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538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E6392-E34F-418E-95AE-E7689B2FE8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D3AE03-BB3C-42DF-B557-2227D37A39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538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Jose</a:t>
            </a:r>
            <a:r>
              <a:rPr lang="es-GT" dirty="0" smtClean="0"/>
              <a:t> miguel Quevedo </a:t>
            </a:r>
            <a:r>
              <a:rPr lang="es-GT" dirty="0" err="1" smtClean="0"/>
              <a:t>rodrigues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 2</a:t>
            </a:r>
          </a:p>
          <a:p>
            <a:r>
              <a:rPr lang="es-GT" dirty="0" smtClean="0"/>
              <a:t>CECSION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5286098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26102" y="2643805"/>
            <a:ext cx="8596668" cy="3880773"/>
          </a:xfrm>
        </p:spPr>
        <p:txBody>
          <a:bodyPr/>
          <a:lstStyle/>
          <a:p>
            <a:r>
              <a:rPr lang="es-GT" dirty="0" err="1" smtClean="0"/>
              <a:t>Nopueden</a:t>
            </a:r>
            <a:r>
              <a:rPr lang="es-GT" dirty="0" smtClean="0"/>
              <a:t> mover los ojos </a:t>
            </a:r>
            <a:r>
              <a:rPr lang="es-GT" dirty="0" err="1" smtClean="0"/>
              <a:t>ensulugar</a:t>
            </a:r>
            <a:r>
              <a:rPr lang="es-GT" dirty="0" smtClean="0"/>
              <a:t> pueden mover la cabeza asta 200 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547872" y="4584192"/>
            <a:ext cx="914400" cy="914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 rot="3602181">
            <a:off x="3602737" y="4981080"/>
            <a:ext cx="804672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3349105" y="4430601"/>
            <a:ext cx="316992" cy="426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36515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Jose miguel Quevedo rodrigues</vt:lpstr>
      <vt:lpstr>LOS BUOS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miguel Quevedo rodrigues</dc:title>
  <dc:creator>GNet</dc:creator>
  <cp:lastModifiedBy>GNet</cp:lastModifiedBy>
  <cp:revision>3</cp:revision>
  <dcterms:created xsi:type="dcterms:W3CDTF">2025-10-17T13:55:59Z</dcterms:created>
  <dcterms:modified xsi:type="dcterms:W3CDTF">2025-10-17T14:12:59Z</dcterms:modified>
</cp:coreProperties>
</file>