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939779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7809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8583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340822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2864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438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869941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3435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025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3239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917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12307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77093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939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992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0953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2734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EE6E3AD-CE8C-4EAE-8309-E99F7F01E83E}" type="datetimeFigureOut">
              <a:rPr lang="es-GT" smtClean="0"/>
              <a:t>24/10/2025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D9092FE-F7A3-4A84-BBA7-82C75BA1E3F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1929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JOSSE MIGUEL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2.A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14649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83337" y="853439"/>
            <a:ext cx="1264919" cy="128862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s-GT" sz="2400" dirty="0" smtClean="0"/>
              <a:t>VENUS</a:t>
            </a:r>
            <a:r>
              <a:rPr lang="es-GT" dirty="0" smtClean="0"/>
              <a:t> </a:t>
            </a:r>
            <a:br>
              <a:rPr lang="es-GT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Un </a:t>
            </a:r>
            <a:r>
              <a:rPr lang="es-GT" dirty="0" err="1" smtClean="0"/>
              <a:t>dia</a:t>
            </a:r>
            <a:r>
              <a:rPr lang="es-GT" dirty="0" smtClean="0"/>
              <a:t> dura que un año porque tarda mas tiempo en </a:t>
            </a:r>
            <a:r>
              <a:rPr lang="es-GT" dirty="0" err="1" smtClean="0"/>
              <a:t>girarta</a:t>
            </a:r>
            <a:r>
              <a:rPr lang="es-GT" dirty="0" smtClean="0"/>
              <a:t> </a:t>
            </a:r>
          </a:p>
        </p:txBody>
      </p:sp>
      <p:sp>
        <p:nvSpPr>
          <p:cNvPr id="4" name="Elipse 3"/>
          <p:cNvSpPr/>
          <p:nvPr/>
        </p:nvSpPr>
        <p:spPr>
          <a:xfrm>
            <a:off x="2170176" y="853439"/>
            <a:ext cx="1146048" cy="1036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6278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596 -0.03472 C 0.11497 -0.03472 0.17096 0.0213 0.17096 0.09028 C 0.17096 0.15926 0.11497 0.21528 0.04596 0.21528 C -0.02305 0.21528 -0.07904 0.15926 -0.07904 0.09028 C -0.07904 0.0213 -0.02305 -0.03472 0.04596 -0.03472 Z " pathEditMode="relative" rAng="0" ptsTypes="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15</TotalTime>
  <Words>16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JOSSE MIGUEL </vt:lpstr>
      <vt:lpstr>VENUS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JOSSE MIGUEL</dc:title>
  <dc:creator>GNet</dc:creator>
  <cp:lastModifiedBy>GNet</cp:lastModifiedBy>
  <cp:revision>2</cp:revision>
  <dcterms:created xsi:type="dcterms:W3CDTF">2025-10-24T13:53:34Z</dcterms:created>
  <dcterms:modified xsi:type="dcterms:W3CDTF">2025-10-24T14:08:53Z</dcterms:modified>
</cp:coreProperties>
</file>