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113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50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902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6415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3677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604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6442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949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162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316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337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B255F-3B0E-47DC-B6AC-4C095783B59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749E4-471A-4640-95D5-1A199787F35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2567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Jose</a:t>
            </a:r>
            <a:r>
              <a:rPr lang="es-GT" dirty="0" smtClean="0"/>
              <a:t> Miguel Quevedo </a:t>
            </a:r>
            <a:r>
              <a:rPr lang="es-GT" dirty="0" err="1" smtClean="0"/>
              <a:t>Rodrigues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934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muchachos como están </a:t>
            </a:r>
            <a:endParaRPr lang="es-GT" dirty="0"/>
          </a:p>
        </p:txBody>
      </p:sp>
      <p:sp>
        <p:nvSpPr>
          <p:cNvPr id="4" name="Estrella de 5 puntas 3"/>
          <p:cNvSpPr/>
          <p:nvPr/>
        </p:nvSpPr>
        <p:spPr>
          <a:xfrm flipH="1" flipV="1">
            <a:off x="1767837" y="3389376"/>
            <a:ext cx="60962" cy="731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0685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572000" y="2682240"/>
            <a:ext cx="2121408" cy="2170176"/>
            <a:chOff x="4572000" y="2682240"/>
            <a:chExt cx="2121408" cy="2170176"/>
          </a:xfrm>
        </p:grpSpPr>
        <p:sp>
          <p:nvSpPr>
            <p:cNvPr id="5" name="Elipse 4"/>
            <p:cNvSpPr/>
            <p:nvPr/>
          </p:nvSpPr>
          <p:spPr>
            <a:xfrm>
              <a:off x="4572000" y="2682240"/>
              <a:ext cx="2121408" cy="217017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706112" y="2840736"/>
              <a:ext cx="1853184" cy="149961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02549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Miguel Quevedo Rodrigues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Miguel Quevedo Rodrigues</dc:title>
  <dc:creator>GNet</dc:creator>
  <cp:lastModifiedBy>GNet</cp:lastModifiedBy>
  <cp:revision>2</cp:revision>
  <dcterms:created xsi:type="dcterms:W3CDTF">2025-10-31T14:05:15Z</dcterms:created>
  <dcterms:modified xsi:type="dcterms:W3CDTF">2025-10-31T14:12:29Z</dcterms:modified>
</cp:coreProperties>
</file>