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5397756-B52D-4874-A90C-9422FB267141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97FF018-9503-405A-8C49-F6504934F467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81626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7756-B52D-4874-A90C-9422FB267141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F018-9503-405A-8C49-F6504934F46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17041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7756-B52D-4874-A90C-9422FB267141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F018-9503-405A-8C49-F6504934F46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53741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7756-B52D-4874-A90C-9422FB267141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F018-9503-405A-8C49-F6504934F467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8534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7756-B52D-4874-A90C-9422FB267141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F018-9503-405A-8C49-F6504934F46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4124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7756-B52D-4874-A90C-9422FB267141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F018-9503-405A-8C49-F6504934F46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54958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7756-B52D-4874-A90C-9422FB267141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F018-9503-405A-8C49-F6504934F46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19003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7756-B52D-4874-A90C-9422FB267141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F018-9503-405A-8C49-F6504934F46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601205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7756-B52D-4874-A90C-9422FB267141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F018-9503-405A-8C49-F6504934F46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11622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7756-B52D-4874-A90C-9422FB267141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F018-9503-405A-8C49-F6504934F46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38013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7756-B52D-4874-A90C-9422FB267141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F018-9503-405A-8C49-F6504934F46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29686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7756-B52D-4874-A90C-9422FB267141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F018-9503-405A-8C49-F6504934F46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04493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7756-B52D-4874-A90C-9422FB267141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F018-9503-405A-8C49-F6504934F46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32817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7756-B52D-4874-A90C-9422FB267141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F018-9503-405A-8C49-F6504934F46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83344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7756-B52D-4874-A90C-9422FB267141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F018-9503-405A-8C49-F6504934F46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27098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7756-B52D-4874-A90C-9422FB267141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F018-9503-405A-8C49-F6504934F46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90552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7756-B52D-4874-A90C-9422FB267141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F018-9503-405A-8C49-F6504934F46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27600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5397756-B52D-4874-A90C-9422FB267141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97FF018-9503-405A-8C49-F6504934F46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6337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 smtClean="0"/>
              <a:t>Cesia</a:t>
            </a:r>
            <a:r>
              <a:rPr lang="es-ES" dirty="0" smtClean="0"/>
              <a:t> </a:t>
            </a:r>
            <a:r>
              <a:rPr lang="es-ES" dirty="0" err="1"/>
              <a:t>T</a:t>
            </a:r>
            <a:r>
              <a:rPr lang="es-ES" dirty="0" err="1" smtClean="0"/>
              <a:t>aili</a:t>
            </a:r>
            <a:r>
              <a:rPr lang="es-ES" dirty="0" smtClean="0"/>
              <a:t> Rodas </a:t>
            </a:r>
            <a:r>
              <a:rPr lang="es-ES" dirty="0" err="1"/>
              <a:t>D</a:t>
            </a:r>
            <a:r>
              <a:rPr lang="es-ES" dirty="0" err="1" smtClean="0"/>
              <a:t>onis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Segundo básico sección ``A``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44698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pulpos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Tienen tres corazones a demás su sangre es azul por que tiene cobre en lugar de hierro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97775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RIOS QUE PARECEN SANGRE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En la </a:t>
            </a:r>
            <a:r>
              <a:rPr lang="es-ES" dirty="0" err="1" smtClean="0"/>
              <a:t>antartida</a:t>
            </a:r>
            <a:r>
              <a:rPr lang="es-ES" dirty="0" smtClean="0"/>
              <a:t> se conocen las cascadas de sangre pero en realidad  son rojas por el hierro en el agua                                                                             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0704566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4531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057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9239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4821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4156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 principal]]</Template>
  <TotalTime>15</TotalTime>
  <Words>53</Words>
  <Application>Microsoft Office PowerPoint</Application>
  <PresentationFormat>Panorámica</PresentationFormat>
  <Paragraphs>6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Arial</vt:lpstr>
      <vt:lpstr>Impact</vt:lpstr>
      <vt:lpstr>Evento principal</vt:lpstr>
      <vt:lpstr>Cesia Taili Rodas Donis</vt:lpstr>
      <vt:lpstr>Los pulpos</vt:lpstr>
      <vt:lpstr>RIOS QUE PARECEN SANGRE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Cesia Taili Rodas Donis</dc:title>
  <dc:creator>GNet</dc:creator>
  <cp:lastModifiedBy>GNet</cp:lastModifiedBy>
  <cp:revision>3</cp:revision>
  <dcterms:created xsi:type="dcterms:W3CDTF">2025-10-10T13:55:54Z</dcterms:created>
  <dcterms:modified xsi:type="dcterms:W3CDTF">2025-10-10T14:11:15Z</dcterms:modified>
</cp:coreProperties>
</file>