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E827-0FFB-45CA-890D-BD8B7F2EEE4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DD0A5-92F8-4ED8-AE07-C32A006F1B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173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E827-0FFB-45CA-890D-BD8B7F2EEE4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DD0A5-92F8-4ED8-AE07-C32A006F1B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9272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E827-0FFB-45CA-890D-BD8B7F2EEE4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DD0A5-92F8-4ED8-AE07-C32A006F1BD8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76604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E827-0FFB-45CA-890D-BD8B7F2EEE4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DD0A5-92F8-4ED8-AE07-C32A006F1B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07962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E827-0FFB-45CA-890D-BD8B7F2EEE4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DD0A5-92F8-4ED8-AE07-C32A006F1BD8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46302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E827-0FFB-45CA-890D-BD8B7F2EEE4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DD0A5-92F8-4ED8-AE07-C32A006F1B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1843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E827-0FFB-45CA-890D-BD8B7F2EEE4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DD0A5-92F8-4ED8-AE07-C32A006F1B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3633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E827-0FFB-45CA-890D-BD8B7F2EEE4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DD0A5-92F8-4ED8-AE07-C32A006F1B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4515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E827-0FFB-45CA-890D-BD8B7F2EEE4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DD0A5-92F8-4ED8-AE07-C32A006F1B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9895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E827-0FFB-45CA-890D-BD8B7F2EEE4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DD0A5-92F8-4ED8-AE07-C32A006F1B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6050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E827-0FFB-45CA-890D-BD8B7F2EEE4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DD0A5-92F8-4ED8-AE07-C32A006F1B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4603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E827-0FFB-45CA-890D-BD8B7F2EEE4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DD0A5-92F8-4ED8-AE07-C32A006F1B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7275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E827-0FFB-45CA-890D-BD8B7F2EEE4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DD0A5-92F8-4ED8-AE07-C32A006F1B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3666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E827-0FFB-45CA-890D-BD8B7F2EEE4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DD0A5-92F8-4ED8-AE07-C32A006F1B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8783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E827-0FFB-45CA-890D-BD8B7F2EEE4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DD0A5-92F8-4ED8-AE07-C32A006F1B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9558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E827-0FFB-45CA-890D-BD8B7F2EEE4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DD0A5-92F8-4ED8-AE07-C32A006F1B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9135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1E827-0FFB-45CA-890D-BD8B7F2EEE4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E7DD0A5-92F8-4ED8-AE07-C32A006F1B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274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CESIA TAILI RODAS DONIS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BASICO SECCION ``A``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3963266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MOBER LOS OJOS,EN SU LUGAR PUEDEN MOBER LA CABEZA HASTA 270 GRADOS</a:t>
            </a:r>
            <a:endParaRPr lang="es-GT" dirty="0"/>
          </a:p>
        </p:txBody>
      </p:sp>
      <p:sp>
        <p:nvSpPr>
          <p:cNvPr id="14" name="Cara sonriente 13"/>
          <p:cNvSpPr/>
          <p:nvPr/>
        </p:nvSpPr>
        <p:spPr>
          <a:xfrm>
            <a:off x="4313816" y="4335332"/>
            <a:ext cx="1721224" cy="194713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Extracto 14"/>
          <p:cNvSpPr/>
          <p:nvPr/>
        </p:nvSpPr>
        <p:spPr>
          <a:xfrm>
            <a:off x="4572000" y="3937299"/>
            <a:ext cx="301214" cy="494852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6" name="Extracto 15"/>
          <p:cNvSpPr/>
          <p:nvPr/>
        </p:nvSpPr>
        <p:spPr>
          <a:xfrm>
            <a:off x="5411096" y="3840480"/>
            <a:ext cx="365760" cy="494852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7" name="Extracto 16"/>
          <p:cNvSpPr/>
          <p:nvPr/>
        </p:nvSpPr>
        <p:spPr>
          <a:xfrm>
            <a:off x="4313816" y="5010375"/>
            <a:ext cx="45719" cy="45719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01519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CESIA TAILI RODAS DONIS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CESIA TAILI RODAS DONIS</dc:title>
  <dc:creator>GNet</dc:creator>
  <cp:lastModifiedBy>GNet</cp:lastModifiedBy>
  <cp:revision>3</cp:revision>
  <dcterms:created xsi:type="dcterms:W3CDTF">2025-10-17T13:55:48Z</dcterms:created>
  <dcterms:modified xsi:type="dcterms:W3CDTF">2025-10-17T14:13:15Z</dcterms:modified>
</cp:coreProperties>
</file>