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15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168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682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03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47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632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453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424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834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895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09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240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1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01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38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99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55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91E788-E750-49D8-99C4-633CF6EAD4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92C230-97BA-4121-9F72-E559FD05A70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85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ALLISON MARIA ALEJANDRA SANTOS MEJIA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2BASICO 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46866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3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77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3 corazones  además su sangre es azul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63396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8842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32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</TotalTime>
  <Words>50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 principal</vt:lpstr>
      <vt:lpstr>ALLISON MARIA ALEJANDRA SANTOS MEJIA</vt:lpstr>
      <vt:lpstr>Presentación de PowerPoint</vt:lpstr>
      <vt:lpstr>Presentación de PowerPoint</vt:lpstr>
      <vt:lpstr>LOS PULPOS</vt:lpstr>
      <vt:lpstr>Rios que parecen sangre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ALLISON MARIA ALEJANDRA SANTOS MEJIA</dc:title>
  <dc:creator>GNet</dc:creator>
  <cp:lastModifiedBy>GNet</cp:lastModifiedBy>
  <cp:revision>3</cp:revision>
  <dcterms:created xsi:type="dcterms:W3CDTF">2025-10-10T13:55:42Z</dcterms:created>
  <dcterms:modified xsi:type="dcterms:W3CDTF">2025-10-10T14:11:53Z</dcterms:modified>
</cp:coreProperties>
</file>