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223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894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191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2876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3983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4715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6895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53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618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399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998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614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68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013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91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77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5B28-7C32-4A6A-B68A-258D6F27311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00789D-6971-4937-A73D-B71F4B645B9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61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29464"/>
            <a:ext cx="7766936" cy="1646302"/>
          </a:xfrm>
        </p:spPr>
        <p:txBody>
          <a:bodyPr/>
          <a:lstStyle/>
          <a:p>
            <a:r>
              <a:rPr lang="es-ES" dirty="0" smtClean="0"/>
              <a:t>Allison </a:t>
            </a:r>
            <a:r>
              <a:rPr lang="es-ES" dirty="0" err="1" smtClean="0"/>
              <a:t>maria</a:t>
            </a:r>
            <a:r>
              <a:rPr lang="es-ES" dirty="0" smtClean="0"/>
              <a:t> Alejandra santos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027104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30704" y="4083050"/>
            <a:ext cx="1054096" cy="12255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Anillo 4"/>
          <p:cNvSpPr/>
          <p:nvPr/>
        </p:nvSpPr>
        <p:spPr>
          <a:xfrm rot="7004164">
            <a:off x="4489493" y="4406385"/>
            <a:ext cx="237016" cy="20196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6" name="Anillo 5"/>
          <p:cNvSpPr/>
          <p:nvPr/>
        </p:nvSpPr>
        <p:spPr>
          <a:xfrm>
            <a:off x="4838704" y="4406900"/>
            <a:ext cx="241296" cy="25173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4330704" y="5194300"/>
            <a:ext cx="1090093" cy="139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rot="247157">
            <a:off x="3434122" y="4085311"/>
            <a:ext cx="374462" cy="6431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4922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Allison maria Alejandra santos mejia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Allison maria Alejandra santos mejia</dc:title>
  <dc:creator>GNet</dc:creator>
  <cp:lastModifiedBy>GNet</cp:lastModifiedBy>
  <cp:revision>3</cp:revision>
  <dcterms:created xsi:type="dcterms:W3CDTF">2025-10-17T13:55:50Z</dcterms:created>
  <dcterms:modified xsi:type="dcterms:W3CDTF">2025-10-17T14:13:21Z</dcterms:modified>
</cp:coreProperties>
</file>