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998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84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613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230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718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352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050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162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770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654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307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14B8C-38C7-4E52-B22A-16565A0754B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DAACD-81EE-4981-A573-AF3FFBFF2C5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477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Allison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alrjandra</a:t>
            </a:r>
            <a:r>
              <a:rPr lang="es-ES" dirty="0" smtClean="0"/>
              <a:t> santos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2básico sección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1260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muy buenos días como están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0649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635500" y="2628900"/>
            <a:ext cx="2374900" cy="2768600"/>
            <a:chOff x="4635500" y="2628900"/>
            <a:chExt cx="2374900" cy="2768600"/>
          </a:xfrm>
        </p:grpSpPr>
        <p:sp>
          <p:nvSpPr>
            <p:cNvPr id="6" name="Elipse 5"/>
            <p:cNvSpPr/>
            <p:nvPr/>
          </p:nvSpPr>
          <p:spPr>
            <a:xfrm>
              <a:off x="4635500" y="2628900"/>
              <a:ext cx="2374900" cy="276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787900" y="2743200"/>
              <a:ext cx="2044700" cy="22733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10524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Allison maria alrjandra santos mejia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Allison maria alrjandra santos mejia</dc:title>
  <dc:creator>GNet</dc:creator>
  <cp:lastModifiedBy>GNet</cp:lastModifiedBy>
  <cp:revision>2</cp:revision>
  <dcterms:created xsi:type="dcterms:W3CDTF">2025-10-31T14:05:19Z</dcterms:created>
  <dcterms:modified xsi:type="dcterms:W3CDTF">2025-10-31T14:12:36Z</dcterms:modified>
</cp:coreProperties>
</file>