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7409BD-7D7B-4A53-A111-38B65123282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64CA94F-DE43-4448-BE96-80C1A629782D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129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09BD-7D7B-4A53-A111-38B65123282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A94F-DE43-4448-BE96-80C1A629782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739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09BD-7D7B-4A53-A111-38B65123282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A94F-DE43-4448-BE96-80C1A629782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01595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09BD-7D7B-4A53-A111-38B65123282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A94F-DE43-4448-BE96-80C1A629782D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088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09BD-7D7B-4A53-A111-38B65123282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A94F-DE43-4448-BE96-80C1A629782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448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09BD-7D7B-4A53-A111-38B65123282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A94F-DE43-4448-BE96-80C1A629782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789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09BD-7D7B-4A53-A111-38B65123282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A94F-DE43-4448-BE96-80C1A629782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5590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09BD-7D7B-4A53-A111-38B65123282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A94F-DE43-4448-BE96-80C1A629782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65822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09BD-7D7B-4A53-A111-38B65123282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A94F-DE43-4448-BE96-80C1A629782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1973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09BD-7D7B-4A53-A111-38B65123282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A94F-DE43-4448-BE96-80C1A629782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936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09BD-7D7B-4A53-A111-38B65123282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A94F-DE43-4448-BE96-80C1A629782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801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09BD-7D7B-4A53-A111-38B65123282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A94F-DE43-4448-BE96-80C1A629782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612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09BD-7D7B-4A53-A111-38B65123282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A94F-DE43-4448-BE96-80C1A629782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7764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09BD-7D7B-4A53-A111-38B65123282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A94F-DE43-4448-BE96-80C1A629782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093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09BD-7D7B-4A53-A111-38B65123282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A94F-DE43-4448-BE96-80C1A629782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006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09BD-7D7B-4A53-A111-38B65123282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A94F-DE43-4448-BE96-80C1A629782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8310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09BD-7D7B-4A53-A111-38B65123282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A94F-DE43-4448-BE96-80C1A629782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298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7409BD-7D7B-4A53-A111-38B65123282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4CA94F-DE43-4448-BE96-80C1A629782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575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ASTRID YAMILETH SANTOS PEREZ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GRADO 2DO BASICO </a:t>
            </a:r>
          </a:p>
          <a:p>
            <a:r>
              <a:rPr lang="es-GT" dirty="0" smtClean="0"/>
              <a:t>SECCION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19423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</a:t>
            </a:r>
            <a:r>
              <a:rPr lang="es-GT" dirty="0" err="1" smtClean="0"/>
              <a:t>pulos</a:t>
            </a:r>
            <a:r>
              <a:rPr lang="es-GT" dirty="0" smtClean="0"/>
              <a:t> 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tres </a:t>
            </a:r>
            <a:r>
              <a:rPr lang="es-GT" dirty="0" err="1" smtClean="0"/>
              <a:t>corezones</a:t>
            </a:r>
            <a:r>
              <a:rPr lang="es-GT" dirty="0" smtClean="0"/>
              <a:t> además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97396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err="1" smtClean="0"/>
              <a:t>Rioss</a:t>
            </a:r>
            <a:r>
              <a:rPr lang="es-GT" dirty="0" smtClean="0"/>
              <a:t>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</a:t>
            </a:r>
            <a:r>
              <a:rPr lang="es-GT" dirty="0" err="1" smtClean="0"/>
              <a:t>antartidad</a:t>
            </a:r>
            <a:r>
              <a:rPr lang="es-GT" dirty="0" smtClean="0"/>
              <a:t> se conocen las cascadas de sangre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48581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18</TotalTime>
  <Words>50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ASTRID YAMILETH SANTOS PEREZ </vt:lpstr>
      <vt:lpstr>Los pulos  </vt:lpstr>
      <vt:lpstr>Rioss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ASTRID YAMILETH SANTOS PEREZ</dc:title>
  <dc:creator>GNet</dc:creator>
  <cp:lastModifiedBy>GNet</cp:lastModifiedBy>
  <cp:revision>4</cp:revision>
  <dcterms:created xsi:type="dcterms:W3CDTF">2025-10-10T13:55:54Z</dcterms:created>
  <dcterms:modified xsi:type="dcterms:W3CDTF">2025-10-10T14:14:15Z</dcterms:modified>
</cp:coreProperties>
</file>