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612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025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1380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34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2429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6851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716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230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174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168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81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653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538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04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993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441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03DF-8D41-4FDC-A155-53C5FBC1A53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9DF5294-A1EB-4F5D-B1DB-98BFED75F17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894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ASTRID YAMILETH SANTOS PEREZ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2D.O </a:t>
            </a:r>
          </a:p>
          <a:p>
            <a:r>
              <a:rPr lang="es-GT" dirty="0" smtClean="0"/>
              <a:t>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894399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81300" y="3176589"/>
            <a:ext cx="1028700" cy="1028700"/>
          </a:xfrm>
          <a:prstGeom prst="ellips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2796540" y="2905564"/>
            <a:ext cx="254000" cy="5207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 flipH="1">
            <a:off x="3512819" y="2940050"/>
            <a:ext cx="208281" cy="464344"/>
          </a:xfrm>
          <a:prstGeom prst="triangl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2781300" y="4040980"/>
            <a:ext cx="1073150" cy="1062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Flecha abajo 8"/>
          <p:cNvSpPr/>
          <p:nvPr/>
        </p:nvSpPr>
        <p:spPr>
          <a:xfrm>
            <a:off x="2900681" y="4572000"/>
            <a:ext cx="45719" cy="63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Forma libre 13"/>
          <p:cNvSpPr/>
          <p:nvPr/>
        </p:nvSpPr>
        <p:spPr>
          <a:xfrm>
            <a:off x="2298688" y="3870765"/>
            <a:ext cx="647712" cy="1035760"/>
          </a:xfrm>
          <a:custGeom>
            <a:avLst/>
            <a:gdLst>
              <a:gd name="connsiteX0" fmla="*/ 635000 w 647712"/>
              <a:gd name="connsiteY0" fmla="*/ 865187 h 1035760"/>
              <a:gd name="connsiteX1" fmla="*/ 622300 w 647712"/>
              <a:gd name="connsiteY1" fmla="*/ 801687 h 1035760"/>
              <a:gd name="connsiteX2" fmla="*/ 482600 w 647712"/>
              <a:gd name="connsiteY2" fmla="*/ 687387 h 1035760"/>
              <a:gd name="connsiteX3" fmla="*/ 368300 w 647712"/>
              <a:gd name="connsiteY3" fmla="*/ 573087 h 1035760"/>
              <a:gd name="connsiteX4" fmla="*/ 330200 w 647712"/>
              <a:gd name="connsiteY4" fmla="*/ 534987 h 1035760"/>
              <a:gd name="connsiteX5" fmla="*/ 279400 w 647712"/>
              <a:gd name="connsiteY5" fmla="*/ 471487 h 1035760"/>
              <a:gd name="connsiteX6" fmla="*/ 254000 w 647712"/>
              <a:gd name="connsiteY6" fmla="*/ 433387 h 1035760"/>
              <a:gd name="connsiteX7" fmla="*/ 203200 w 647712"/>
              <a:gd name="connsiteY7" fmla="*/ 382587 h 1035760"/>
              <a:gd name="connsiteX8" fmla="*/ 177800 w 647712"/>
              <a:gd name="connsiteY8" fmla="*/ 331787 h 1035760"/>
              <a:gd name="connsiteX9" fmla="*/ 139700 w 647712"/>
              <a:gd name="connsiteY9" fmla="*/ 280987 h 1035760"/>
              <a:gd name="connsiteX10" fmla="*/ 101600 w 647712"/>
              <a:gd name="connsiteY10" fmla="*/ 192087 h 1035760"/>
              <a:gd name="connsiteX11" fmla="*/ 38100 w 647712"/>
              <a:gd name="connsiteY11" fmla="*/ 77787 h 1035760"/>
              <a:gd name="connsiteX12" fmla="*/ 0 w 647712"/>
              <a:gd name="connsiteY12" fmla="*/ 39687 h 1035760"/>
              <a:gd name="connsiteX13" fmla="*/ 25400 w 647712"/>
              <a:gd name="connsiteY13" fmla="*/ 179387 h 1035760"/>
              <a:gd name="connsiteX14" fmla="*/ 38100 w 647712"/>
              <a:gd name="connsiteY14" fmla="*/ 319087 h 1035760"/>
              <a:gd name="connsiteX15" fmla="*/ 50800 w 647712"/>
              <a:gd name="connsiteY15" fmla="*/ 357187 h 1035760"/>
              <a:gd name="connsiteX16" fmla="*/ 76200 w 647712"/>
              <a:gd name="connsiteY16" fmla="*/ 458787 h 1035760"/>
              <a:gd name="connsiteX17" fmla="*/ 127000 w 647712"/>
              <a:gd name="connsiteY17" fmla="*/ 573087 h 1035760"/>
              <a:gd name="connsiteX18" fmla="*/ 165100 w 647712"/>
              <a:gd name="connsiteY18" fmla="*/ 674687 h 1035760"/>
              <a:gd name="connsiteX19" fmla="*/ 203200 w 647712"/>
              <a:gd name="connsiteY19" fmla="*/ 712787 h 1035760"/>
              <a:gd name="connsiteX20" fmla="*/ 279400 w 647712"/>
              <a:gd name="connsiteY20" fmla="*/ 827087 h 1035760"/>
              <a:gd name="connsiteX21" fmla="*/ 317500 w 647712"/>
              <a:gd name="connsiteY21" fmla="*/ 877887 h 1035760"/>
              <a:gd name="connsiteX22" fmla="*/ 355600 w 647712"/>
              <a:gd name="connsiteY22" fmla="*/ 903287 h 1035760"/>
              <a:gd name="connsiteX23" fmla="*/ 381000 w 647712"/>
              <a:gd name="connsiteY23" fmla="*/ 941387 h 1035760"/>
              <a:gd name="connsiteX24" fmla="*/ 457200 w 647712"/>
              <a:gd name="connsiteY24" fmla="*/ 992187 h 1035760"/>
              <a:gd name="connsiteX25" fmla="*/ 508000 w 647712"/>
              <a:gd name="connsiteY25" fmla="*/ 1030287 h 1035760"/>
              <a:gd name="connsiteX26" fmla="*/ 647700 w 647712"/>
              <a:gd name="connsiteY26" fmla="*/ 1004887 h 103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47712" h="1035760">
                <a:moveTo>
                  <a:pt x="635000" y="865187"/>
                </a:moveTo>
                <a:cubicBezTo>
                  <a:pt x="630767" y="844020"/>
                  <a:pt x="633889" y="819898"/>
                  <a:pt x="622300" y="801687"/>
                </a:cubicBezTo>
                <a:cubicBezTo>
                  <a:pt x="554166" y="694620"/>
                  <a:pt x="559364" y="753185"/>
                  <a:pt x="482600" y="687387"/>
                </a:cubicBezTo>
                <a:cubicBezTo>
                  <a:pt x="441690" y="652321"/>
                  <a:pt x="406400" y="611187"/>
                  <a:pt x="368300" y="573087"/>
                </a:cubicBezTo>
                <a:cubicBezTo>
                  <a:pt x="355600" y="560387"/>
                  <a:pt x="341420" y="549012"/>
                  <a:pt x="330200" y="534987"/>
                </a:cubicBezTo>
                <a:cubicBezTo>
                  <a:pt x="313267" y="513820"/>
                  <a:pt x="295664" y="493172"/>
                  <a:pt x="279400" y="471487"/>
                </a:cubicBezTo>
                <a:cubicBezTo>
                  <a:pt x="270242" y="459276"/>
                  <a:pt x="263933" y="444976"/>
                  <a:pt x="254000" y="433387"/>
                </a:cubicBezTo>
                <a:cubicBezTo>
                  <a:pt x="238415" y="415205"/>
                  <a:pt x="217568" y="401745"/>
                  <a:pt x="203200" y="382587"/>
                </a:cubicBezTo>
                <a:cubicBezTo>
                  <a:pt x="191841" y="367441"/>
                  <a:pt x="187834" y="347841"/>
                  <a:pt x="177800" y="331787"/>
                </a:cubicBezTo>
                <a:cubicBezTo>
                  <a:pt x="166582" y="313838"/>
                  <a:pt x="152400" y="297920"/>
                  <a:pt x="139700" y="280987"/>
                </a:cubicBezTo>
                <a:cubicBezTo>
                  <a:pt x="113269" y="175261"/>
                  <a:pt x="145453" y="279792"/>
                  <a:pt x="101600" y="192087"/>
                </a:cubicBezTo>
                <a:cubicBezTo>
                  <a:pt x="43393" y="75673"/>
                  <a:pt x="113040" y="177707"/>
                  <a:pt x="38100" y="77787"/>
                </a:cubicBezTo>
                <a:cubicBezTo>
                  <a:pt x="8467" y="-11113"/>
                  <a:pt x="21167" y="-23813"/>
                  <a:pt x="0" y="39687"/>
                </a:cubicBezTo>
                <a:cubicBezTo>
                  <a:pt x="16422" y="105376"/>
                  <a:pt x="16299" y="97477"/>
                  <a:pt x="25400" y="179387"/>
                </a:cubicBezTo>
                <a:cubicBezTo>
                  <a:pt x="30564" y="225860"/>
                  <a:pt x="31487" y="272798"/>
                  <a:pt x="38100" y="319087"/>
                </a:cubicBezTo>
                <a:cubicBezTo>
                  <a:pt x="39993" y="332339"/>
                  <a:pt x="47278" y="344272"/>
                  <a:pt x="50800" y="357187"/>
                </a:cubicBezTo>
                <a:cubicBezTo>
                  <a:pt x="59985" y="390866"/>
                  <a:pt x="60588" y="427563"/>
                  <a:pt x="76200" y="458787"/>
                </a:cubicBezTo>
                <a:cubicBezTo>
                  <a:pt x="105062" y="516511"/>
                  <a:pt x="102677" y="508225"/>
                  <a:pt x="127000" y="573087"/>
                </a:cubicBezTo>
                <a:cubicBezTo>
                  <a:pt x="138082" y="602640"/>
                  <a:pt x="149759" y="650142"/>
                  <a:pt x="165100" y="674687"/>
                </a:cubicBezTo>
                <a:cubicBezTo>
                  <a:pt x="174619" y="689917"/>
                  <a:pt x="192173" y="698610"/>
                  <a:pt x="203200" y="712787"/>
                </a:cubicBezTo>
                <a:cubicBezTo>
                  <a:pt x="292100" y="827087"/>
                  <a:pt x="222250" y="750887"/>
                  <a:pt x="279400" y="827087"/>
                </a:cubicBezTo>
                <a:cubicBezTo>
                  <a:pt x="292100" y="844020"/>
                  <a:pt x="302533" y="862920"/>
                  <a:pt x="317500" y="877887"/>
                </a:cubicBezTo>
                <a:cubicBezTo>
                  <a:pt x="328293" y="888680"/>
                  <a:pt x="342900" y="894820"/>
                  <a:pt x="355600" y="903287"/>
                </a:cubicBezTo>
                <a:cubicBezTo>
                  <a:pt x="364067" y="915987"/>
                  <a:pt x="369513" y="931336"/>
                  <a:pt x="381000" y="941387"/>
                </a:cubicBezTo>
                <a:cubicBezTo>
                  <a:pt x="403974" y="961489"/>
                  <a:pt x="432778" y="973871"/>
                  <a:pt x="457200" y="992187"/>
                </a:cubicBezTo>
                <a:lnTo>
                  <a:pt x="508000" y="1030287"/>
                </a:lnTo>
                <a:cubicBezTo>
                  <a:pt x="651916" y="1017204"/>
                  <a:pt x="647700" y="1064346"/>
                  <a:pt x="647700" y="1004887"/>
                </a:cubicBezTo>
              </a:path>
            </a:pathLst>
          </a:cu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7911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8" grpId="0" animBg="1"/>
      <p:bldP spid="9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ASTRID YAMILETH SANTOS PEREZ </vt:lpstr>
      <vt:lpstr>LOS BUHOOS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 YAMILETH SANTOS PEREZ</dc:title>
  <dc:creator>GNet</dc:creator>
  <cp:lastModifiedBy>GNet</cp:lastModifiedBy>
  <cp:revision>3</cp:revision>
  <dcterms:created xsi:type="dcterms:W3CDTF">2025-10-17T13:55:47Z</dcterms:created>
  <dcterms:modified xsi:type="dcterms:W3CDTF">2025-10-17T14:13:32Z</dcterms:modified>
</cp:coreProperties>
</file>