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9521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535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6619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688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7004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462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2393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537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93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9410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357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7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16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759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013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771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435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8B546E7-2EA2-4C25-9CF7-ABF59E3738D2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400631-8F96-48D7-9506-0F5612A579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450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Astrid Yamileth Santos </a:t>
            </a:r>
            <a:r>
              <a:rPr lang="es-GT" dirty="0" err="1" smtClean="0"/>
              <a:t>Perez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2DO </a:t>
            </a:r>
          </a:p>
          <a:p>
            <a:r>
              <a:rPr lang="es-GT" dirty="0" smtClean="0"/>
              <a:t>SECCCION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6598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0600" y="914401"/>
            <a:ext cx="1498600" cy="6222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0600" y="2205863"/>
            <a:ext cx="10131425" cy="3649133"/>
          </a:xfrm>
        </p:spPr>
        <p:txBody>
          <a:bodyPr/>
          <a:lstStyle/>
          <a:p>
            <a:r>
              <a:rPr lang="es-GT" dirty="0" smtClean="0"/>
              <a:t>UN DIA DURA MAS QUE UN AÑO,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52800" y="698500"/>
            <a:ext cx="1041400" cy="1028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570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Astrid Yamileth Santos Perez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Yamileth Santos Perez</dc:title>
  <dc:creator>GNet</dc:creator>
  <cp:lastModifiedBy>GNet</cp:lastModifiedBy>
  <cp:revision>3</cp:revision>
  <dcterms:created xsi:type="dcterms:W3CDTF">2025-10-24T13:52:39Z</dcterms:created>
  <dcterms:modified xsi:type="dcterms:W3CDTF">2025-10-24T14:08:45Z</dcterms:modified>
</cp:coreProperties>
</file>