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478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584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973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8749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86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1246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781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16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039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95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978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749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18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11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78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627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338D3-CE25-4DF5-9255-F97A92D4321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A0B831-74D9-413C-9256-D6360F5347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669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DAVID DE JSESUS SINEY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836757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0378" y="717176"/>
            <a:ext cx="8596668" cy="1320800"/>
          </a:xfrm>
        </p:spPr>
        <p:txBody>
          <a:bodyPr/>
          <a:lstStyle/>
          <a:p>
            <a:r>
              <a:rPr lang="es-ES" dirty="0" smtClean="0"/>
              <a:t>LOS BUHOS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 ,EN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2317506" y="4130936"/>
            <a:ext cx="150607" cy="64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345628" y="3765176"/>
            <a:ext cx="1990165" cy="118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rectángulo 5"/>
          <p:cNvSpPr/>
          <p:nvPr/>
        </p:nvSpPr>
        <p:spPr>
          <a:xfrm>
            <a:off x="4593515" y="3162748"/>
            <a:ext cx="742278" cy="699247"/>
          </a:xfrm>
          <a:prstGeom prst="rt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rectángulo 6"/>
          <p:cNvSpPr/>
          <p:nvPr/>
        </p:nvSpPr>
        <p:spPr>
          <a:xfrm rot="15673335">
            <a:off x="3484146" y="3153744"/>
            <a:ext cx="753036" cy="664758"/>
          </a:xfrm>
          <a:prstGeom prst="rt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716767" y="4920999"/>
            <a:ext cx="1280160" cy="166251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3" name="Conector recto 12"/>
          <p:cNvCxnSpPr/>
          <p:nvPr/>
        </p:nvCxnSpPr>
        <p:spPr>
          <a:xfrm>
            <a:off x="3716767" y="5325035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4028483" y="4946300"/>
            <a:ext cx="844731" cy="796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riángulo isósceles 15"/>
          <p:cNvSpPr/>
          <p:nvPr/>
        </p:nvSpPr>
        <p:spPr>
          <a:xfrm>
            <a:off x="4246054" y="4088446"/>
            <a:ext cx="204794" cy="414124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Elipse 16"/>
          <p:cNvSpPr/>
          <p:nvPr/>
        </p:nvSpPr>
        <p:spPr>
          <a:xfrm>
            <a:off x="4450848" y="3923101"/>
            <a:ext cx="731520" cy="562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Elipse 17"/>
          <p:cNvSpPr/>
          <p:nvPr/>
        </p:nvSpPr>
        <p:spPr>
          <a:xfrm>
            <a:off x="3482261" y="3952326"/>
            <a:ext cx="763793" cy="486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9408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DAVID DE JSESUS SINEY FAJARDO </vt:lpstr>
      <vt:lpstr>LOS BUHOS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DAVID DE JSESUS SINEY FAJARDO</dc:title>
  <dc:creator>GNet</dc:creator>
  <cp:lastModifiedBy>GNet</cp:lastModifiedBy>
  <cp:revision>3</cp:revision>
  <dcterms:created xsi:type="dcterms:W3CDTF">2025-10-17T13:55:42Z</dcterms:created>
  <dcterms:modified xsi:type="dcterms:W3CDTF">2025-10-17T14:13:32Z</dcterms:modified>
</cp:coreProperties>
</file>